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0" r:id="rId6"/>
    <p:sldId id="309" r:id="rId7"/>
    <p:sldId id="282" r:id="rId8"/>
    <p:sldId id="284" r:id="rId9"/>
    <p:sldId id="319" r:id="rId10"/>
    <p:sldId id="317" r:id="rId11"/>
    <p:sldId id="299" r:id="rId12"/>
    <p:sldId id="259" r:id="rId13"/>
    <p:sldId id="262" r:id="rId14"/>
    <p:sldId id="263" r:id="rId15"/>
    <p:sldId id="264" r:id="rId16"/>
    <p:sldId id="265" r:id="rId17"/>
    <p:sldId id="266" r:id="rId18"/>
    <p:sldId id="267" r:id="rId19"/>
    <p:sldId id="278" r:id="rId20"/>
    <p:sldId id="268" r:id="rId21"/>
    <p:sldId id="269" r:id="rId22"/>
    <p:sldId id="279" r:id="rId23"/>
    <p:sldId id="270" r:id="rId24"/>
    <p:sldId id="271" r:id="rId25"/>
    <p:sldId id="272" r:id="rId26"/>
    <p:sldId id="273" r:id="rId27"/>
    <p:sldId id="274" r:id="rId28"/>
    <p:sldId id="298" r:id="rId29"/>
    <p:sldId id="300" r:id="rId30"/>
    <p:sldId id="311" r:id="rId31"/>
    <p:sldId id="312" r:id="rId32"/>
    <p:sldId id="313" r:id="rId33"/>
    <p:sldId id="283" r:id="rId34"/>
    <p:sldId id="316" r:id="rId35"/>
    <p:sldId id="306" r:id="rId36"/>
    <p:sldId id="320" r:id="rId37"/>
    <p:sldId id="301" r:id="rId38"/>
    <p:sldId id="286" r:id="rId39"/>
    <p:sldId id="323" r:id="rId40"/>
    <p:sldId id="321" r:id="rId41"/>
    <p:sldId id="322" r:id="rId42"/>
    <p:sldId id="318" r:id="rId43"/>
    <p:sldId id="289" r:id="rId44"/>
    <p:sldId id="305" r:id="rId45"/>
    <p:sldId id="291" r:id="rId46"/>
    <p:sldId id="290" r:id="rId47"/>
    <p:sldId id="325" r:id="rId48"/>
    <p:sldId id="292" r:id="rId49"/>
    <p:sldId id="293" r:id="rId50"/>
    <p:sldId id="308" r:id="rId51"/>
    <p:sldId id="294" r:id="rId52"/>
    <p:sldId id="302" r:id="rId53"/>
    <p:sldId id="303" r:id="rId54"/>
    <p:sldId id="304" r:id="rId55"/>
    <p:sldId id="314" r:id="rId56"/>
    <p:sldId id="295" r:id="rId57"/>
    <p:sldId id="315" r:id="rId58"/>
    <p:sldId id="296" r:id="rId59"/>
    <p:sldId id="297" r:id="rId60"/>
    <p:sldId id="31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1439F-DA38-412E-B4C7-60626334B275}" v="78" dt="2023-11-25T22:24:34.6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42" d="100"/>
          <a:sy n="142" d="100"/>
        </p:scale>
        <p:origin x="126" y="11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-11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enne Bennie" userId="S::227079@sa.scouts.com.au::a1201e4e-64b4-4ae1-9c08-50d367f07e05" providerId="AD" clId="Web-{A6DAB3BD-519F-4615-A7E6-8889BC166E8A}"/>
    <pc:docChg chg="addSld modSld">
      <pc:chgData name="Vivienne Bennie" userId="S::227079@sa.scouts.com.au::a1201e4e-64b4-4ae1-9c08-50d367f07e05" providerId="AD" clId="Web-{A6DAB3BD-519F-4615-A7E6-8889BC166E8A}" dt="2023-08-17T07:56:38.890" v="10" actId="20577"/>
      <pc:docMkLst>
        <pc:docMk/>
      </pc:docMkLst>
      <pc:sldChg chg="modSp new">
        <pc:chgData name="Vivienne Bennie" userId="S::227079@sa.scouts.com.au::a1201e4e-64b4-4ae1-9c08-50d367f07e05" providerId="AD" clId="Web-{A6DAB3BD-519F-4615-A7E6-8889BC166E8A}" dt="2023-08-17T07:56:38.890" v="10" actId="20577"/>
        <pc:sldMkLst>
          <pc:docMk/>
          <pc:sldMk cId="3487874982" sldId="306"/>
        </pc:sldMkLst>
        <pc:spChg chg="mod">
          <ac:chgData name="Vivienne Bennie" userId="S::227079@sa.scouts.com.au::a1201e4e-64b4-4ae1-9c08-50d367f07e05" providerId="AD" clId="Web-{A6DAB3BD-519F-4615-A7E6-8889BC166E8A}" dt="2023-08-17T07:56:15.514" v="8" actId="20577"/>
          <ac:spMkLst>
            <pc:docMk/>
            <pc:sldMk cId="3487874982" sldId="306"/>
            <ac:spMk id="2" creationId="{7B1E43F0-247D-FF5F-4E06-B629AC770A0D}"/>
          </ac:spMkLst>
        </pc:spChg>
        <pc:spChg chg="mod">
          <ac:chgData name="Vivienne Bennie" userId="S::227079@sa.scouts.com.au::a1201e4e-64b4-4ae1-9c08-50d367f07e05" providerId="AD" clId="Web-{A6DAB3BD-519F-4615-A7E6-8889BC166E8A}" dt="2023-08-17T07:56:38.890" v="10" actId="20577"/>
          <ac:spMkLst>
            <pc:docMk/>
            <pc:sldMk cId="3487874982" sldId="306"/>
            <ac:spMk id="3" creationId="{BA6FBF65-E463-C0ED-0EA9-65E76053F893}"/>
          </ac:spMkLst>
        </pc:spChg>
      </pc:sldChg>
    </pc:docChg>
  </pc:docChgLst>
  <pc:docChgLst>
    <pc:chgData name="Vivienne Bennie" userId="S::227079@sa.scouts.com.au::a1201e4e-64b4-4ae1-9c08-50d367f07e05" providerId="AD" clId="Web-{D41E7317-596A-4E24-BA5F-F4942FC894E5}"/>
    <pc:docChg chg="addSld modSld">
      <pc:chgData name="Vivienne Bennie" userId="S::227079@sa.scouts.com.au::a1201e4e-64b4-4ae1-9c08-50d367f07e05" providerId="AD" clId="Web-{D41E7317-596A-4E24-BA5F-F4942FC894E5}" dt="2023-08-17T06:48:06.205" v="507" actId="1076"/>
      <pc:docMkLst>
        <pc:docMk/>
      </pc:docMkLst>
      <pc:sldChg chg="modSp">
        <pc:chgData name="Vivienne Bennie" userId="S::227079@sa.scouts.com.au::a1201e4e-64b4-4ae1-9c08-50d367f07e05" providerId="AD" clId="Web-{D41E7317-596A-4E24-BA5F-F4942FC894E5}" dt="2023-08-17T06:00:32.008" v="11" actId="20577"/>
        <pc:sldMkLst>
          <pc:docMk/>
          <pc:sldMk cId="2553865515" sldId="286"/>
        </pc:sldMkLst>
        <pc:spChg chg="mod">
          <ac:chgData name="Vivienne Bennie" userId="S::227079@sa.scouts.com.au::a1201e4e-64b4-4ae1-9c08-50d367f07e05" providerId="AD" clId="Web-{D41E7317-596A-4E24-BA5F-F4942FC894E5}" dt="2023-08-17T06:00:32.008" v="11" actId="20577"/>
          <ac:spMkLst>
            <pc:docMk/>
            <pc:sldMk cId="2553865515" sldId="286"/>
            <ac:spMk id="3" creationId="{DD1BF286-3851-F162-C651-92B8185FFC39}"/>
          </ac:spMkLst>
        </pc:spChg>
      </pc:sldChg>
      <pc:sldChg chg="modSp">
        <pc:chgData name="Vivienne Bennie" userId="S::227079@sa.scouts.com.au::a1201e4e-64b4-4ae1-9c08-50d367f07e05" providerId="AD" clId="Web-{D41E7317-596A-4E24-BA5F-F4942FC894E5}" dt="2023-08-17T06:05:08.188" v="136" actId="20577"/>
        <pc:sldMkLst>
          <pc:docMk/>
          <pc:sldMk cId="3941669001" sldId="287"/>
        </pc:sldMkLst>
        <pc:spChg chg="mod">
          <ac:chgData name="Vivienne Bennie" userId="S::227079@sa.scouts.com.au::a1201e4e-64b4-4ae1-9c08-50d367f07e05" providerId="AD" clId="Web-{D41E7317-596A-4E24-BA5F-F4942FC894E5}" dt="2023-08-17T06:05:08.188" v="136" actId="20577"/>
          <ac:spMkLst>
            <pc:docMk/>
            <pc:sldMk cId="3941669001" sldId="287"/>
            <ac:spMk id="3" creationId="{3E122728-620E-DB3E-6D13-9337795A1C29}"/>
          </ac:spMkLst>
        </pc:spChg>
      </pc:sldChg>
      <pc:sldChg chg="modSp">
        <pc:chgData name="Vivienne Bennie" userId="S::227079@sa.scouts.com.au::a1201e4e-64b4-4ae1-9c08-50d367f07e05" providerId="AD" clId="Web-{D41E7317-596A-4E24-BA5F-F4942FC894E5}" dt="2023-08-17T06:09:38.150" v="227" actId="20577"/>
        <pc:sldMkLst>
          <pc:docMk/>
          <pc:sldMk cId="4288456592" sldId="289"/>
        </pc:sldMkLst>
        <pc:spChg chg="mod">
          <ac:chgData name="Vivienne Bennie" userId="S::227079@sa.scouts.com.au::a1201e4e-64b4-4ae1-9c08-50d367f07e05" providerId="AD" clId="Web-{D41E7317-596A-4E24-BA5F-F4942FC894E5}" dt="2023-08-17T06:09:38.150" v="227" actId="20577"/>
          <ac:spMkLst>
            <pc:docMk/>
            <pc:sldMk cId="4288456592" sldId="289"/>
            <ac:spMk id="3" creationId="{2B583F06-BE69-C81E-A8FE-22E38D6F383F}"/>
          </ac:spMkLst>
        </pc:spChg>
      </pc:sldChg>
      <pc:sldChg chg="addSp delSp modSp mod setBg">
        <pc:chgData name="Vivienne Bennie" userId="S::227079@sa.scouts.com.au::a1201e4e-64b4-4ae1-9c08-50d367f07e05" providerId="AD" clId="Web-{D41E7317-596A-4E24-BA5F-F4942FC894E5}" dt="2023-08-17T06:46:56.172" v="500" actId="1076"/>
        <pc:sldMkLst>
          <pc:docMk/>
          <pc:sldMk cId="1649925744" sldId="294"/>
        </pc:sldMkLst>
        <pc:spChg chg="mod">
          <ac:chgData name="Vivienne Bennie" userId="S::227079@sa.scouts.com.au::a1201e4e-64b4-4ae1-9c08-50d367f07e05" providerId="AD" clId="Web-{D41E7317-596A-4E24-BA5F-F4942FC894E5}" dt="2023-08-17T06:16:32.928" v="250"/>
          <ac:spMkLst>
            <pc:docMk/>
            <pc:sldMk cId="1649925744" sldId="294"/>
            <ac:spMk id="2" creationId="{24DE17DE-02E8-570B-F876-5196B242D97C}"/>
          </ac:spMkLst>
        </pc:spChg>
        <pc:spChg chg="del mod">
          <ac:chgData name="Vivienne Bennie" userId="S::227079@sa.scouts.com.au::a1201e4e-64b4-4ae1-9c08-50d367f07e05" providerId="AD" clId="Web-{D41E7317-596A-4E24-BA5F-F4942FC894E5}" dt="2023-08-17T06:15:45.177" v="248"/>
          <ac:spMkLst>
            <pc:docMk/>
            <pc:sldMk cId="1649925744" sldId="294"/>
            <ac:spMk id="3" creationId="{0FA00935-FF8D-77C9-BAA9-AED0E02E1031}"/>
          </ac:spMkLst>
        </pc:spChg>
        <pc:spChg chg="add del mod">
          <ac:chgData name="Vivienne Bennie" userId="S::227079@sa.scouts.com.au::a1201e4e-64b4-4ae1-9c08-50d367f07e05" providerId="AD" clId="Web-{D41E7317-596A-4E24-BA5F-F4942FC894E5}" dt="2023-08-17T06:17:27.914" v="255"/>
          <ac:spMkLst>
            <pc:docMk/>
            <pc:sldMk cId="1649925744" sldId="294"/>
            <ac:spMk id="5" creationId="{45A77784-7709-CA6F-C025-8334020DF0CC}"/>
          </ac:spMkLst>
        </pc:spChg>
        <pc:spChg chg="add del mod">
          <ac:chgData name="Vivienne Bennie" userId="S::227079@sa.scouts.com.au::a1201e4e-64b4-4ae1-9c08-50d367f07e05" providerId="AD" clId="Web-{D41E7317-596A-4E24-BA5F-F4942FC894E5}" dt="2023-08-17T06:46:56.172" v="500" actId="1076"/>
          <ac:spMkLst>
            <pc:docMk/>
            <pc:sldMk cId="1649925744" sldId="294"/>
            <ac:spMk id="7" creationId="{A4132571-2428-456D-0026-81F117722734}"/>
          </ac:spMkLst>
        </pc:spChg>
        <pc:spChg chg="add del">
          <ac:chgData name="Vivienne Bennie" userId="S::227079@sa.scouts.com.au::a1201e4e-64b4-4ae1-9c08-50d367f07e05" providerId="AD" clId="Web-{D41E7317-596A-4E24-BA5F-F4942FC894E5}" dt="2023-08-17T06:16:32.928" v="250"/>
          <ac:spMkLst>
            <pc:docMk/>
            <pc:sldMk cId="1649925744" sldId="294"/>
            <ac:spMk id="8" creationId="{B6667201-F8D3-6928-3AE8-04E3F1B4F487}"/>
          </ac:spMkLst>
        </pc:spChg>
        <pc:spChg chg="add del">
          <ac:chgData name="Vivienne Bennie" userId="S::227079@sa.scouts.com.au::a1201e4e-64b4-4ae1-9c08-50d367f07e05" providerId="AD" clId="Web-{D41E7317-596A-4E24-BA5F-F4942FC894E5}" dt="2023-08-17T06:16:32.928" v="250"/>
          <ac:spMkLst>
            <pc:docMk/>
            <pc:sldMk cId="1649925744" sldId="294"/>
            <ac:spMk id="11" creationId="{45D37F4E-DDB4-456B-97E0-9937730A039F}"/>
          </ac:spMkLst>
        </pc:spChg>
        <pc:spChg chg="add del">
          <ac:chgData name="Vivienne Bennie" userId="S::227079@sa.scouts.com.au::a1201e4e-64b4-4ae1-9c08-50d367f07e05" providerId="AD" clId="Web-{D41E7317-596A-4E24-BA5F-F4942FC894E5}" dt="2023-08-17T06:16:32.928" v="250"/>
          <ac:spMkLst>
            <pc:docMk/>
            <pc:sldMk cId="1649925744" sldId="294"/>
            <ac:spMk id="13" creationId="{B2DD41CD-8F47-4F56-AD12-4E2FF7696987}"/>
          </ac:spMkLst>
        </pc:spChg>
        <pc:spChg chg="add del mod">
          <ac:chgData name="Vivienne Bennie" userId="S::227079@sa.scouts.com.au::a1201e4e-64b4-4ae1-9c08-50d367f07e05" providerId="AD" clId="Web-{D41E7317-596A-4E24-BA5F-F4942FC894E5}" dt="2023-08-17T06:33:01.740" v="460"/>
          <ac:spMkLst>
            <pc:docMk/>
            <pc:sldMk cId="1649925744" sldId="294"/>
            <ac:spMk id="20" creationId="{6AC314AF-8C24-9DFB-24A7-B5E0310F66CB}"/>
          </ac:spMkLst>
        </pc:spChg>
        <pc:spChg chg="add del mod">
          <ac:chgData name="Vivienne Bennie" userId="S::227079@sa.scouts.com.au::a1201e4e-64b4-4ae1-9c08-50d367f07e05" providerId="AD" clId="Web-{D41E7317-596A-4E24-BA5F-F4942FC894E5}" dt="2023-08-17T06:33:30.382" v="466"/>
          <ac:spMkLst>
            <pc:docMk/>
            <pc:sldMk cId="1649925744" sldId="294"/>
            <ac:spMk id="23" creationId="{46943BE7-20B4-9CCE-EEBB-CC1B4052B9C4}"/>
          </ac:spMkLst>
        </pc:spChg>
        <pc:picChg chg="add del mod ord">
          <ac:chgData name="Vivienne Bennie" userId="S::227079@sa.scouts.com.au::a1201e4e-64b4-4ae1-9c08-50d367f07e05" providerId="AD" clId="Web-{D41E7317-596A-4E24-BA5F-F4942FC894E5}" dt="2023-08-17T06:17:55.556" v="256"/>
          <ac:picMkLst>
            <pc:docMk/>
            <pc:sldMk cId="1649925744" sldId="294"/>
            <ac:picMk id="4" creationId="{B0CCA2AB-A8CF-4DC7-6D80-8BBAD9BF0E9C}"/>
          </ac:picMkLst>
        </pc:picChg>
        <pc:picChg chg="add del mod ord">
          <ac:chgData name="Vivienne Bennie" userId="S::227079@sa.scouts.com.au::a1201e4e-64b4-4ae1-9c08-50d367f07e05" providerId="AD" clId="Web-{D41E7317-596A-4E24-BA5F-F4942FC894E5}" dt="2023-08-17T06:18:32.370" v="263"/>
          <ac:picMkLst>
            <pc:docMk/>
            <pc:sldMk cId="1649925744" sldId="294"/>
            <ac:picMk id="9" creationId="{F8672E81-CFC8-A4D7-7704-FD9D192A9425}"/>
          </ac:picMkLst>
        </pc:picChg>
        <pc:picChg chg="add mod">
          <ac:chgData name="Vivienne Bennie" userId="S::227079@sa.scouts.com.au::a1201e4e-64b4-4ae1-9c08-50d367f07e05" providerId="AD" clId="Web-{D41E7317-596A-4E24-BA5F-F4942FC894E5}" dt="2023-08-17T06:30:40.142" v="426" actId="1076"/>
          <ac:picMkLst>
            <pc:docMk/>
            <pc:sldMk cId="1649925744" sldId="294"/>
            <ac:picMk id="10" creationId="{4A7B0CC4-49BC-B2D1-6986-CAFBC3156960}"/>
          </ac:picMkLst>
        </pc:picChg>
        <pc:picChg chg="add mod">
          <ac:chgData name="Vivienne Bennie" userId="S::227079@sa.scouts.com.au::a1201e4e-64b4-4ae1-9c08-50d367f07e05" providerId="AD" clId="Web-{D41E7317-596A-4E24-BA5F-F4942FC894E5}" dt="2023-08-17T06:30:53.299" v="427" actId="1076"/>
          <ac:picMkLst>
            <pc:docMk/>
            <pc:sldMk cId="1649925744" sldId="294"/>
            <ac:picMk id="12" creationId="{885900A8-64F5-D363-3524-CAF70BADA820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28:42.545" v="380"/>
          <ac:picMkLst>
            <pc:docMk/>
            <pc:sldMk cId="1649925744" sldId="294"/>
            <ac:picMk id="14" creationId="{A6E1CD32-AA09-987A-4626-2C29B1F64E28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22:20.236" v="305"/>
          <ac:picMkLst>
            <pc:docMk/>
            <pc:sldMk cId="1649925744" sldId="294"/>
            <ac:picMk id="15" creationId="{BEAD50BE-DE93-8377-BDF7-957169BA5E28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22:40.924" v="308"/>
          <ac:picMkLst>
            <pc:docMk/>
            <pc:sldMk cId="1649925744" sldId="294"/>
            <ac:picMk id="16" creationId="{31F4A140-870B-4CB5-0604-5BEB7CBE4DAA}"/>
          </ac:picMkLst>
        </pc:picChg>
        <pc:picChg chg="add mod">
          <ac:chgData name="Vivienne Bennie" userId="S::227079@sa.scouts.com.au::a1201e4e-64b4-4ae1-9c08-50d367f07e05" providerId="AD" clId="Web-{D41E7317-596A-4E24-BA5F-F4942FC894E5}" dt="2023-08-17T06:30:56.580" v="428" actId="1076"/>
          <ac:picMkLst>
            <pc:docMk/>
            <pc:sldMk cId="1649925744" sldId="294"/>
            <ac:picMk id="17" creationId="{4E0C0846-75F3-E6D5-7B39-6D545F6C051E}"/>
          </ac:picMkLst>
        </pc:picChg>
        <pc:picChg chg="add mod">
          <ac:chgData name="Vivienne Bennie" userId="S::227079@sa.scouts.com.au::a1201e4e-64b4-4ae1-9c08-50d367f07e05" providerId="AD" clId="Web-{D41E7317-596A-4E24-BA5F-F4942FC894E5}" dt="2023-08-17T06:31:00.299" v="429" actId="1076"/>
          <ac:picMkLst>
            <pc:docMk/>
            <pc:sldMk cId="1649925744" sldId="294"/>
            <ac:picMk id="18" creationId="{61BC24C9-0788-44F0-47C9-094BB74F88E2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33:01.740" v="461"/>
          <ac:picMkLst>
            <pc:docMk/>
            <pc:sldMk cId="1649925744" sldId="294"/>
            <ac:picMk id="19" creationId="{018BB707-27E2-57DE-CF51-527C855D1ADD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33:30.382" v="467"/>
          <ac:picMkLst>
            <pc:docMk/>
            <pc:sldMk cId="1649925744" sldId="294"/>
            <ac:picMk id="22" creationId="{C785812A-9FE5-8346-9900-4BE568C1019C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34:02.929" v="469"/>
          <ac:picMkLst>
            <pc:docMk/>
            <pc:sldMk cId="1649925744" sldId="294"/>
            <ac:picMk id="25" creationId="{4B3A1941-BF47-C22E-456C-DEC235718968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34:40.462" v="472"/>
          <ac:picMkLst>
            <pc:docMk/>
            <pc:sldMk cId="1649925744" sldId="294"/>
            <ac:picMk id="26" creationId="{D4780F2E-FDF0-639E-021C-A10BFEA5361A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41:21.912" v="477"/>
          <ac:picMkLst>
            <pc:docMk/>
            <pc:sldMk cId="1649925744" sldId="294"/>
            <ac:picMk id="27" creationId="{910C11F3-E402-3D11-884D-60F35E680394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42:27.117" v="483"/>
          <ac:picMkLst>
            <pc:docMk/>
            <pc:sldMk cId="1649925744" sldId="294"/>
            <ac:picMk id="28" creationId="{8188992E-19BF-7CB9-4E64-75F7A3B44182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44:53.825" v="489"/>
          <ac:picMkLst>
            <pc:docMk/>
            <pc:sldMk cId="1649925744" sldId="294"/>
            <ac:picMk id="29" creationId="{7130A976-C697-CC73-F68D-C4486A628EEC}"/>
          </ac:picMkLst>
        </pc:picChg>
        <pc:picChg chg="add del mod">
          <ac:chgData name="Vivienne Bennie" userId="S::227079@sa.scouts.com.au::a1201e4e-64b4-4ae1-9c08-50d367f07e05" providerId="AD" clId="Web-{D41E7317-596A-4E24-BA5F-F4942FC894E5}" dt="2023-08-17T06:45:56.108" v="493"/>
          <ac:picMkLst>
            <pc:docMk/>
            <pc:sldMk cId="1649925744" sldId="294"/>
            <ac:picMk id="30" creationId="{A9F23835-B5A6-2F99-7D32-2936AAF3043B}"/>
          </ac:picMkLst>
        </pc:picChg>
        <pc:picChg chg="add mod">
          <ac:chgData name="Vivienne Bennie" userId="S::227079@sa.scouts.com.au::a1201e4e-64b4-4ae1-9c08-50d367f07e05" providerId="AD" clId="Web-{D41E7317-596A-4E24-BA5F-F4942FC894E5}" dt="2023-08-17T06:46:49.156" v="499" actId="1076"/>
          <ac:picMkLst>
            <pc:docMk/>
            <pc:sldMk cId="1649925744" sldId="294"/>
            <ac:picMk id="31" creationId="{C74EE09E-298A-A138-5057-9F74AE6838FE}"/>
          </ac:picMkLst>
        </pc:picChg>
      </pc:sldChg>
      <pc:sldChg chg="modSp new">
        <pc:chgData name="Vivienne Bennie" userId="S::227079@sa.scouts.com.au::a1201e4e-64b4-4ae1-9c08-50d367f07e05" providerId="AD" clId="Web-{D41E7317-596A-4E24-BA5F-F4942FC894E5}" dt="2023-08-17T06:09:03.117" v="223" actId="20577"/>
        <pc:sldMkLst>
          <pc:docMk/>
          <pc:sldMk cId="1727611152" sldId="301"/>
        </pc:sldMkLst>
        <pc:spChg chg="mod">
          <ac:chgData name="Vivienne Bennie" userId="S::227079@sa.scouts.com.au::a1201e4e-64b4-4ae1-9c08-50d367f07e05" providerId="AD" clId="Web-{D41E7317-596A-4E24-BA5F-F4942FC894E5}" dt="2023-08-17T06:08:40.664" v="214" actId="20577"/>
          <ac:spMkLst>
            <pc:docMk/>
            <pc:sldMk cId="1727611152" sldId="301"/>
            <ac:spMk id="2" creationId="{D8287871-A7E0-3B9C-3673-7939F9B9C364}"/>
          </ac:spMkLst>
        </pc:spChg>
        <pc:spChg chg="mod">
          <ac:chgData name="Vivienne Bennie" userId="S::227079@sa.scouts.com.au::a1201e4e-64b4-4ae1-9c08-50d367f07e05" providerId="AD" clId="Web-{D41E7317-596A-4E24-BA5F-F4942FC894E5}" dt="2023-08-17T06:09:03.117" v="223" actId="20577"/>
          <ac:spMkLst>
            <pc:docMk/>
            <pc:sldMk cId="1727611152" sldId="301"/>
            <ac:spMk id="3" creationId="{554F4D0D-4F59-EE97-09B8-73511B70E190}"/>
          </ac:spMkLst>
        </pc:spChg>
      </pc:sldChg>
      <pc:sldChg chg="modSp new">
        <pc:chgData name="Vivienne Bennie" userId="S::227079@sa.scouts.com.au::a1201e4e-64b4-4ae1-9c08-50d367f07e05" providerId="AD" clId="Web-{D41E7317-596A-4E24-BA5F-F4942FC894E5}" dt="2023-08-17T06:48:06.205" v="507" actId="1076"/>
        <pc:sldMkLst>
          <pc:docMk/>
          <pc:sldMk cId="3806025236" sldId="302"/>
        </pc:sldMkLst>
        <pc:spChg chg="mod">
          <ac:chgData name="Vivienne Bennie" userId="S::227079@sa.scouts.com.au::a1201e4e-64b4-4ae1-9c08-50d367f07e05" providerId="AD" clId="Web-{D41E7317-596A-4E24-BA5F-F4942FC894E5}" dt="2023-08-17T06:26:04.696" v="344" actId="20577"/>
          <ac:spMkLst>
            <pc:docMk/>
            <pc:sldMk cId="3806025236" sldId="302"/>
            <ac:spMk id="2" creationId="{D7F2E238-2AD7-4313-EA26-DF2E60FD4E4D}"/>
          </ac:spMkLst>
        </pc:spChg>
        <pc:spChg chg="mod">
          <ac:chgData name="Vivienne Bennie" userId="S::227079@sa.scouts.com.au::a1201e4e-64b4-4ae1-9c08-50d367f07e05" providerId="AD" clId="Web-{D41E7317-596A-4E24-BA5F-F4942FC894E5}" dt="2023-08-17T06:48:06.205" v="507" actId="1076"/>
          <ac:spMkLst>
            <pc:docMk/>
            <pc:sldMk cId="3806025236" sldId="302"/>
            <ac:spMk id="3" creationId="{6C406CB9-2A0E-5874-B85E-0D529E96E514}"/>
          </ac:spMkLst>
        </pc:spChg>
      </pc:sldChg>
    </pc:docChg>
  </pc:docChgLst>
  <pc:docChgLst>
    <pc:chgData name="Vivienne Bennie" userId="S::227079@sa.scouts.com.au::a1201e4e-64b4-4ae1-9c08-50d367f07e05" providerId="AD" clId="Web-{46719272-3BA1-46EB-B49C-B282A3E9BF4D}"/>
    <pc:docChg chg="addSld modSld sldOrd addMainMaster delMainMaster">
      <pc:chgData name="Vivienne Bennie" userId="S::227079@sa.scouts.com.au::a1201e4e-64b4-4ae1-9c08-50d367f07e05" providerId="AD" clId="Web-{46719272-3BA1-46EB-B49C-B282A3E9BF4D}" dt="2023-08-17T07:43:03.369" v="378" actId="20577"/>
      <pc:docMkLst>
        <pc:docMk/>
      </pc:docMkLst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180088589" sldId="256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180088589" sldId="256"/>
            <ac:spMk id="2" creationId="{EFEABAF2-EE55-8A9D-95DF-BC6DC209079E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180088589" sldId="256"/>
            <ac:spMk id="3" creationId="{8C41DF85-CD10-D7F5-AE4F-2995EFB3DDCE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661755233" sldId="259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661755233" sldId="259"/>
            <ac:spMk id="2" creationId="{C65903E3-98BE-E204-F826-DD5930C32443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661755233" sldId="259"/>
            <ac:spMk id="3" creationId="{B9912EB1-860B-DDD3-40C9-A0D05C46FC2C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30267307" sldId="261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30267307" sldId="261"/>
            <ac:spMk id="2" creationId="{0DCF0858-A420-00C4-B71B-87976EABFD66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30267307" sldId="261"/>
            <ac:spMk id="3" creationId="{C0222D4B-97DF-D50E-AB4A-0AC6A5DF6DA8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292333687" sldId="262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292333687" sldId="262"/>
            <ac:spMk id="2" creationId="{0AA372BF-4E26-6D29-B67D-8B59D6963913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292333687" sldId="262"/>
            <ac:spMk id="3" creationId="{068BE08D-1731-DE29-EAA0-0004FD241401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267711421" sldId="263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267711421" sldId="263"/>
            <ac:spMk id="2" creationId="{E11A9DE1-ABC5-C173-C430-E1F3EDC1E761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267711421" sldId="263"/>
            <ac:spMk id="3" creationId="{0472D726-AF46-A9A4-CB5F-E7277ED2F2C4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311545311" sldId="264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311545311" sldId="264"/>
            <ac:spMk id="2" creationId="{11A24FF3-5ACA-AB7F-E262-3A11DD0A78AB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311545311" sldId="264"/>
            <ac:spMk id="3" creationId="{5C5AE828-D087-82D9-8B69-753475540498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475433925" sldId="265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475433925" sldId="265"/>
            <ac:spMk id="2" creationId="{8290FC30-314A-511E-A950-F245B240A6CD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475433925" sldId="265"/>
            <ac:spMk id="3" creationId="{97496B15-1E28-BEF6-60BC-6106F27B6603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527454206" sldId="266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527454206" sldId="266"/>
            <ac:spMk id="2" creationId="{DDC21CFE-6B17-8D93-0CBF-81C11EF89DE1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527454206" sldId="266"/>
            <ac:spMk id="3" creationId="{FA4237B7-C004-B306-7D0D-F62798A20FEC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848748079" sldId="267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848748079" sldId="267"/>
            <ac:spMk id="2" creationId="{9468E8C0-C9CD-B723-4CD1-5F566B19D62F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848748079" sldId="267"/>
            <ac:spMk id="3" creationId="{A65657A2-0DD4-B693-9A8A-4F0F397E6E2A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898539791" sldId="268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898539791" sldId="268"/>
            <ac:spMk id="2" creationId="{B2B76FF7-0FD7-DEDD-D55B-2F49C128E1EE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898539791" sldId="268"/>
            <ac:spMk id="3" creationId="{0C62ED63-00ED-7C2C-611B-23D419861C75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6004930" sldId="269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6004930" sldId="269"/>
            <ac:spMk id="2" creationId="{76A1391B-84E5-E9AC-DC77-DF97CD5E5632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6004930" sldId="269"/>
            <ac:spMk id="3" creationId="{C5A91BCB-1110-4BDE-5856-015633DFAB03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562336035" sldId="270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562336035" sldId="270"/>
            <ac:spMk id="2" creationId="{BE920079-49BD-FC42-B1DE-97ADC4DAEE16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562336035" sldId="270"/>
            <ac:spMk id="3" creationId="{AF761EDD-D9B0-3A03-F767-173BC6E4CE17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918978129" sldId="271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918978129" sldId="271"/>
            <ac:spMk id="2" creationId="{1714046C-1C2A-2FDE-B1D4-BB51BD108101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918978129" sldId="271"/>
            <ac:spMk id="3" creationId="{570A4CED-148F-CEAF-5E3A-771CB915CEF5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546673262" sldId="272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546673262" sldId="272"/>
            <ac:spMk id="2" creationId="{B0AD0BCD-0DCF-EF9C-0292-29434919285E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546673262" sldId="272"/>
            <ac:spMk id="3" creationId="{792341DD-A028-CD5D-EE32-A51445B32F9D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555471858" sldId="273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555471858" sldId="273"/>
            <ac:spMk id="2" creationId="{6C8385B5-D9DF-7753-7C0B-C324754FEF04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555471858" sldId="273"/>
            <ac:spMk id="3" creationId="{199EB4AC-500B-81F0-5DFB-ED8CF336FCC0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394906026" sldId="274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394906026" sldId="274"/>
            <ac:spMk id="2" creationId="{7A5B47C3-7AF4-0908-07AD-9D2D0C8D2B1E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394906026" sldId="274"/>
            <ac:spMk id="3" creationId="{B3BDA117-38C2-C106-85FB-F613708E67B2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457025626" sldId="276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457025626" sldId="276"/>
            <ac:spMk id="2" creationId="{33C88412-5BFF-F210-BEC1-A89E22E4F5E4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457025626" sldId="276"/>
            <ac:spMk id="3" creationId="{590F300A-8B8B-0B04-084E-D3E833115541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982811963" sldId="278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982811963" sldId="278"/>
            <ac:spMk id="2" creationId="{2BF86286-0150-04CA-3550-BC5538E7B86A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982811963" sldId="278"/>
            <ac:spMk id="3" creationId="{9A1E5A2A-7E8F-B5FA-B7F1-AFA4FE0BFC06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73491548" sldId="279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73491548" sldId="279"/>
            <ac:spMk id="2" creationId="{647B3D95-9D38-E52B-5A27-57D763573D69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73491548" sldId="279"/>
            <ac:spMk id="3" creationId="{AFE5CEA4-4C5D-BD76-E2C9-6BACA01F7E55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547220272" sldId="280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547220272" sldId="280"/>
            <ac:spMk id="2" creationId="{1153F53B-A923-1742-880A-8520EFA98EBB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547220272" sldId="280"/>
            <ac:spMk id="3" creationId="{B1ABABD2-231B-7809-87FB-268BC0B7E7A7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963564496" sldId="281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963564496" sldId="281"/>
            <ac:spMk id="2" creationId="{D35ADFED-2195-39C5-1055-B493C586614C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963564496" sldId="281"/>
            <ac:spMk id="3" creationId="{9D3A5257-6C4D-D8B6-9C63-3CE68831A02F}"/>
          </ac:spMkLst>
        </pc:spChg>
      </pc:sldChg>
      <pc:sldChg chg="addSp delSp modSp mod modClrScheme delDesignElem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4127054569" sldId="282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4127054569" sldId="282"/>
            <ac:spMk id="2" creationId="{38563B39-D816-7D1B-0053-0DC2FB782E09}"/>
          </ac:spMkLst>
        </pc:spChg>
        <pc:spChg chg="add del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4127054569" sldId="282"/>
            <ac:spMk id="18" creationId="{D4771268-CB57-404A-9271-370EB28F6090}"/>
          </ac:spMkLst>
        </pc:spChg>
        <pc:picChg chg="mod ord">
          <ac:chgData name="Vivienne Bennie" userId="S::227079@sa.scouts.com.au::a1201e4e-64b4-4ae1-9c08-50d367f07e05" providerId="AD" clId="Web-{46719272-3BA1-46EB-B49C-B282A3E9BF4D}" dt="2023-08-17T07:34:54.493" v="278"/>
          <ac:picMkLst>
            <pc:docMk/>
            <pc:sldMk cId="4127054569" sldId="282"/>
            <ac:picMk id="7" creationId="{B926FE2B-5E6F-BD25-A6F3-A65D2461BA36}"/>
          </ac:picMkLst>
        </pc:pic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553571939" sldId="283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53571939" sldId="283"/>
            <ac:spMk id="2" creationId="{746EAC96-B70F-0FC5-1DCC-A0676091A231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53571939" sldId="283"/>
            <ac:spMk id="3" creationId="{60F763E9-57AD-F922-6B05-D8744BA440D5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904446228" sldId="284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904446228" sldId="284"/>
            <ac:spMk id="2" creationId="{E349A7A3-4FC2-547E-E0C5-240B69106EAB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904446228" sldId="284"/>
            <ac:spMk id="3" creationId="{4DB17838-E922-5EFD-3672-E94ADB5033AB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17817082" sldId="285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17817082" sldId="285"/>
            <ac:spMk id="2" creationId="{64E1A254-0637-D512-B24E-D72332B1B639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17817082" sldId="285"/>
            <ac:spMk id="3" creationId="{F0EB02E9-A659-FA70-2200-8AE02082ECD8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553865515" sldId="286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553865515" sldId="286"/>
            <ac:spMk id="2" creationId="{D7C6D1C3-BBA3-75FD-5ECF-E00B83BC78E5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553865515" sldId="286"/>
            <ac:spMk id="3" creationId="{DD1BF286-3851-F162-C651-92B8185FFC39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941669001" sldId="287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941669001" sldId="287"/>
            <ac:spMk id="2" creationId="{6A4C356C-8908-8738-4BA2-E478FC2D59D9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941669001" sldId="287"/>
            <ac:spMk id="3" creationId="{3E122728-620E-DB3E-6D13-9337795A1C29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43:03.369" v="378" actId="20577"/>
        <pc:sldMkLst>
          <pc:docMk/>
          <pc:sldMk cId="4288456592" sldId="289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4288456592" sldId="289"/>
            <ac:spMk id="2" creationId="{0E8BE7A0-C485-D4E4-9545-EF4A1A134E89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43:03.369" v="378" actId="20577"/>
          <ac:spMkLst>
            <pc:docMk/>
            <pc:sldMk cId="4288456592" sldId="289"/>
            <ac:spMk id="3" creationId="{2B583F06-BE69-C81E-A8FE-22E38D6F383F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598767148" sldId="290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98767148" sldId="290"/>
            <ac:spMk id="2" creationId="{A5B6F764-65B3-6DC2-C124-19DAB95FF298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98767148" sldId="290"/>
            <ac:spMk id="3" creationId="{0A240840-4F9C-8EE7-7D1A-DCB70E14F267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616709726" sldId="291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616709726" sldId="291"/>
            <ac:spMk id="2" creationId="{9D34924E-BD61-BD01-4592-4769FAEE1586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616709726" sldId="291"/>
            <ac:spMk id="3" creationId="{DA8EF92C-A862-770E-74DB-28A506BFE650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568953711" sldId="292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68953711" sldId="292"/>
            <ac:spMk id="2" creationId="{EAFA8B13-F980-530E-3083-9EA91D2D0F44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68953711" sldId="292"/>
            <ac:spMk id="3" creationId="{9245A5D0-5E8B-CEE2-3D50-B05EC85FF3DB}"/>
          </ac:spMkLst>
        </pc:spChg>
      </pc:sldChg>
      <pc:sldChg chg="addSp delSp 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902761972" sldId="293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902761972" sldId="293"/>
            <ac:spMk id="2" creationId="{AB154C8F-7DE5-66F1-72F0-3A0DA7A48C1F}"/>
          </ac:spMkLst>
        </pc:spChg>
        <pc:spChg chg="add del 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902761972" sldId="293"/>
            <ac:spMk id="3" creationId="{89648A34-CBB8-E294-713D-DABA899C7037}"/>
          </ac:spMkLst>
        </pc:spChg>
        <pc:spChg chg="add">
          <ac:chgData name="Vivienne Bennie" userId="S::227079@sa.scouts.com.au::a1201e4e-64b4-4ae1-9c08-50d367f07e05" providerId="AD" clId="Web-{46719272-3BA1-46EB-B49C-B282A3E9BF4D}" dt="2023-08-17T07:18:41.131" v="201"/>
          <ac:spMkLst>
            <pc:docMk/>
            <pc:sldMk cId="2902761972" sldId="293"/>
            <ac:spMk id="4" creationId="{0355E6FB-BC21-1C41-2834-594F353A8DAA}"/>
          </ac:spMkLst>
        </pc:spChg>
        <pc:picChg chg="add del mod ord">
          <ac:chgData name="Vivienne Bennie" userId="S::227079@sa.scouts.com.au::a1201e4e-64b4-4ae1-9c08-50d367f07e05" providerId="AD" clId="Web-{46719272-3BA1-46EB-B49C-B282A3E9BF4D}" dt="2023-08-17T07:18:58.976" v="205"/>
          <ac:picMkLst>
            <pc:docMk/>
            <pc:sldMk cId="2902761972" sldId="293"/>
            <ac:picMk id="5" creationId="{648D61BF-0A82-2E9A-5F1D-12B477D826EA}"/>
          </ac:picMkLst>
        </pc:picChg>
        <pc:picChg chg="add del mod ord">
          <ac:chgData name="Vivienne Bennie" userId="S::227079@sa.scouts.com.au::a1201e4e-64b4-4ae1-9c08-50d367f07e05" providerId="AD" clId="Web-{46719272-3BA1-46EB-B49C-B282A3E9BF4D}" dt="2023-08-17T07:19:26.947" v="208"/>
          <ac:picMkLst>
            <pc:docMk/>
            <pc:sldMk cId="2902761972" sldId="293"/>
            <ac:picMk id="6" creationId="{EFECF4C4-9256-2000-7423-488E3BBA3F80}"/>
          </ac:picMkLst>
        </pc:picChg>
        <pc:picChg chg="add mod">
          <ac:chgData name="Vivienne Bennie" userId="S::227079@sa.scouts.com.au::a1201e4e-64b4-4ae1-9c08-50d367f07e05" providerId="AD" clId="Web-{46719272-3BA1-46EB-B49C-B282A3E9BF4D}" dt="2023-08-17T07:29:57.957" v="246" actId="1076"/>
          <ac:picMkLst>
            <pc:docMk/>
            <pc:sldMk cId="2902761972" sldId="293"/>
            <ac:picMk id="7" creationId="{B1554B6C-1A8F-81C8-9B70-41A10528C215}"/>
          </ac:picMkLst>
        </pc:picChg>
      </pc:sldChg>
      <pc:sldChg chg="addSp delSp 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649925744" sldId="294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649925744" sldId="294"/>
            <ac:spMk id="2" creationId="{24DE17DE-02E8-570B-F876-5196B242D97C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649925744" sldId="294"/>
            <ac:spMk id="7" creationId="{A4132571-2428-456D-0026-81F117722734}"/>
          </ac:spMkLst>
        </pc:spChg>
        <pc:picChg chg="add del mod">
          <ac:chgData name="Vivienne Bennie" userId="S::227079@sa.scouts.com.au::a1201e4e-64b4-4ae1-9c08-50d367f07e05" providerId="AD" clId="Web-{46719272-3BA1-46EB-B49C-B282A3E9BF4D}" dt="2023-08-17T06:57:04.372" v="20"/>
          <ac:picMkLst>
            <pc:docMk/>
            <pc:sldMk cId="1649925744" sldId="294"/>
            <ac:picMk id="3" creationId="{A6D84A9E-D23F-7099-F1AC-36202B65D157}"/>
          </ac:picMkLst>
        </pc:picChg>
        <pc:picChg chg="mod">
          <ac:chgData name="Vivienne Bennie" userId="S::227079@sa.scouts.com.au::a1201e4e-64b4-4ae1-9c08-50d367f07e05" providerId="AD" clId="Web-{46719272-3BA1-46EB-B49C-B282A3E9BF4D}" dt="2023-08-17T06:58:46.739" v="44" actId="1076"/>
          <ac:picMkLst>
            <pc:docMk/>
            <pc:sldMk cId="1649925744" sldId="294"/>
            <ac:picMk id="10" creationId="{4A7B0CC4-49BC-B2D1-6986-CAFBC3156960}"/>
          </ac:picMkLst>
        </pc:picChg>
        <pc:picChg chg="mod">
          <ac:chgData name="Vivienne Bennie" userId="S::227079@sa.scouts.com.au::a1201e4e-64b4-4ae1-9c08-50d367f07e05" providerId="AD" clId="Web-{46719272-3BA1-46EB-B49C-B282A3E9BF4D}" dt="2023-08-17T06:58:54.942" v="46" actId="1076"/>
          <ac:picMkLst>
            <pc:docMk/>
            <pc:sldMk cId="1649925744" sldId="294"/>
            <ac:picMk id="12" creationId="{885900A8-64F5-D363-3524-CAF70BADA820}"/>
          </ac:picMkLst>
        </pc:picChg>
        <pc:picChg chg="mod">
          <ac:chgData name="Vivienne Bennie" userId="S::227079@sa.scouts.com.au::a1201e4e-64b4-4ae1-9c08-50d367f07e05" providerId="AD" clId="Web-{46719272-3BA1-46EB-B49C-B282A3E9BF4D}" dt="2023-08-17T06:58:48.973" v="45" actId="1076"/>
          <ac:picMkLst>
            <pc:docMk/>
            <pc:sldMk cId="1649925744" sldId="294"/>
            <ac:picMk id="17" creationId="{4E0C0846-75F3-E6D5-7B39-6D545F6C051E}"/>
          </ac:picMkLst>
        </pc:picChg>
        <pc:picChg chg="mod">
          <ac:chgData name="Vivienne Bennie" userId="S::227079@sa.scouts.com.au::a1201e4e-64b4-4ae1-9c08-50d367f07e05" providerId="AD" clId="Web-{46719272-3BA1-46EB-B49C-B282A3E9BF4D}" dt="2023-08-17T06:59:23.085" v="49" actId="1076"/>
          <ac:picMkLst>
            <pc:docMk/>
            <pc:sldMk cId="1649925744" sldId="294"/>
            <ac:picMk id="18" creationId="{61BC24C9-0788-44F0-47C9-094BB74F88E2}"/>
          </ac:picMkLst>
        </pc:picChg>
        <pc:picChg chg="del mod">
          <ac:chgData name="Vivienne Bennie" userId="S::227079@sa.scouts.com.au::a1201e4e-64b4-4ae1-9c08-50d367f07e05" providerId="AD" clId="Web-{46719272-3BA1-46EB-B49C-B282A3E9BF4D}" dt="2023-08-17T06:56:51.528" v="19"/>
          <ac:picMkLst>
            <pc:docMk/>
            <pc:sldMk cId="1649925744" sldId="294"/>
            <ac:picMk id="31" creationId="{C74EE09E-298A-A138-5057-9F74AE6838FE}"/>
          </ac:picMkLst>
        </pc:pic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324313690" sldId="295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324313690" sldId="295"/>
            <ac:spMk id="2" creationId="{E64FD6E1-B9D9-35D9-D58D-845772A866D6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324313690" sldId="295"/>
            <ac:spMk id="3" creationId="{0F68A5EB-0EEE-ABD8-D5C2-8CEEAE2BBA95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601085517" sldId="296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601085517" sldId="296"/>
            <ac:spMk id="2" creationId="{B2D2AA0A-57D7-B1B2-7A50-20C37AC933E3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601085517" sldId="296"/>
            <ac:spMk id="3" creationId="{997163BD-7606-0ECE-C178-59271ADCFE57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580716115" sldId="297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80716115" sldId="297"/>
            <ac:spMk id="2" creationId="{F061066F-E38B-8780-616A-C79E46D0EEED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580716115" sldId="297"/>
            <ac:spMk id="3" creationId="{ECE512C3-F22B-22FF-DC95-D618AA6EF5D7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216276641" sldId="298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16276641" sldId="298"/>
            <ac:spMk id="2" creationId="{C5E68F20-A19A-2850-0CE1-2377C871B225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216276641" sldId="298"/>
            <ac:spMk id="3" creationId="{B274FFA1-B172-2E0A-C1CC-44099AE4B3FA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4030369934" sldId="299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4030369934" sldId="299"/>
            <ac:spMk id="2" creationId="{FF96A844-6394-208A-7FE2-871D68423D29}"/>
          </ac:spMkLst>
        </pc:spChg>
        <pc:picChg chg="mod ord">
          <ac:chgData name="Vivienne Bennie" userId="S::227079@sa.scouts.com.au::a1201e4e-64b4-4ae1-9c08-50d367f07e05" providerId="AD" clId="Web-{46719272-3BA1-46EB-B49C-B282A3E9BF4D}" dt="2023-08-17T07:34:54.493" v="278"/>
          <ac:picMkLst>
            <pc:docMk/>
            <pc:sldMk cId="4030369934" sldId="299"/>
            <ac:picMk id="5" creationId="{3FACD744-57F1-EEAC-28BD-54CF69C50486}"/>
          </ac:picMkLst>
        </pc:pic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784674780" sldId="300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784674780" sldId="300"/>
            <ac:spMk id="2" creationId="{DC117E09-3BA7-B170-DFEA-573600F66242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784674780" sldId="300"/>
            <ac:spMk id="3" creationId="{32FDC632-56E8-D9A7-E3C3-D2E9CB99519A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1727611152" sldId="301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727611152" sldId="301"/>
            <ac:spMk id="2" creationId="{D8287871-A7E0-3B9C-3673-7939F9B9C364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1727611152" sldId="301"/>
            <ac:spMk id="3" creationId="{554F4D0D-4F59-EE97-09B8-73511B70E190}"/>
          </ac:spMkLst>
        </pc:spChg>
      </pc:sldChg>
      <pc:sldChg chg="modSp mo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3806025236" sldId="302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806025236" sldId="302"/>
            <ac:spMk id="2" creationId="{D7F2E238-2AD7-4313-EA26-DF2E60FD4E4D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806025236" sldId="302"/>
            <ac:spMk id="3" creationId="{6C406CB9-2A0E-5874-B85E-0D529E96E514}"/>
          </ac:spMkLst>
        </pc:spChg>
      </pc:sldChg>
      <pc:sldChg chg="addSp delSp modSp add mod ord replId modClrScheme chgLayout">
        <pc:chgData name="Vivienne Bennie" userId="S::227079@sa.scouts.com.au::a1201e4e-64b4-4ae1-9c08-50d367f07e05" providerId="AD" clId="Web-{46719272-3BA1-46EB-B49C-B282A3E9BF4D}" dt="2023-08-17T07:34:54.493" v="278"/>
        <pc:sldMkLst>
          <pc:docMk/>
          <pc:sldMk cId="650463778" sldId="303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650463778" sldId="303"/>
            <ac:spMk id="2" creationId="{24DE17DE-02E8-570B-F876-5196B242D97C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650463778" sldId="303"/>
            <ac:spMk id="7" creationId="{A4132571-2428-456D-0026-81F117722734}"/>
          </ac:spMkLst>
        </pc:spChg>
        <pc:picChg chg="add mod">
          <ac:chgData name="Vivienne Bennie" userId="S::227079@sa.scouts.com.au::a1201e4e-64b4-4ae1-9c08-50d367f07e05" providerId="AD" clId="Web-{46719272-3BA1-46EB-B49C-B282A3E9BF4D}" dt="2023-08-17T07:11:34.399" v="184" actId="1076"/>
          <ac:picMkLst>
            <pc:docMk/>
            <pc:sldMk cId="650463778" sldId="303"/>
            <ac:picMk id="3" creationId="{B2E16A05-8025-2A73-1670-E25FEEA999A2}"/>
          </ac:picMkLst>
        </pc:picChg>
        <pc:picChg chg="del">
          <ac:chgData name="Vivienne Bennie" userId="S::227079@sa.scouts.com.au::a1201e4e-64b4-4ae1-9c08-50d367f07e05" providerId="AD" clId="Web-{46719272-3BA1-46EB-B49C-B282A3E9BF4D}" dt="2023-08-17T07:03:18.991" v="100"/>
          <ac:picMkLst>
            <pc:docMk/>
            <pc:sldMk cId="650463778" sldId="303"/>
            <ac:picMk id="10" creationId="{4A7B0CC4-49BC-B2D1-6986-CAFBC3156960}"/>
          </ac:picMkLst>
        </pc:picChg>
        <pc:picChg chg="mod">
          <ac:chgData name="Vivienne Bennie" userId="S::227079@sa.scouts.com.au::a1201e4e-64b4-4ae1-9c08-50d367f07e05" providerId="AD" clId="Web-{46719272-3BA1-46EB-B49C-B282A3E9BF4D}" dt="2023-08-17T07:11:23.961" v="182" actId="1076"/>
          <ac:picMkLst>
            <pc:docMk/>
            <pc:sldMk cId="650463778" sldId="303"/>
            <ac:picMk id="12" creationId="{885900A8-64F5-D363-3524-CAF70BADA820}"/>
          </ac:picMkLst>
        </pc:picChg>
        <pc:picChg chg="mod">
          <ac:chgData name="Vivienne Bennie" userId="S::227079@sa.scouts.com.au::a1201e4e-64b4-4ae1-9c08-50d367f07e05" providerId="AD" clId="Web-{46719272-3BA1-46EB-B49C-B282A3E9BF4D}" dt="2023-08-17T07:11:37.103" v="185" actId="1076"/>
          <ac:picMkLst>
            <pc:docMk/>
            <pc:sldMk cId="650463778" sldId="303"/>
            <ac:picMk id="17" creationId="{4E0C0846-75F3-E6D5-7B39-6D545F6C051E}"/>
          </ac:picMkLst>
        </pc:picChg>
        <pc:picChg chg="mod">
          <ac:chgData name="Vivienne Bennie" userId="S::227079@sa.scouts.com.au::a1201e4e-64b4-4ae1-9c08-50d367f07e05" providerId="AD" clId="Web-{46719272-3BA1-46EB-B49C-B282A3E9BF4D}" dt="2023-08-17T07:11:32.571" v="183" actId="1076"/>
          <ac:picMkLst>
            <pc:docMk/>
            <pc:sldMk cId="650463778" sldId="303"/>
            <ac:picMk id="18" creationId="{61BC24C9-0788-44F0-47C9-094BB74F88E2}"/>
          </ac:picMkLst>
        </pc:picChg>
      </pc:sldChg>
      <pc:sldChg chg="addSp delSp modSp add mod ord replId setBg modClrScheme chgLayout">
        <pc:chgData name="Vivienne Bennie" userId="S::227079@sa.scouts.com.au::a1201e4e-64b4-4ae1-9c08-50d367f07e05" providerId="AD" clId="Web-{46719272-3BA1-46EB-B49C-B282A3E9BF4D}" dt="2023-08-17T07:36:00.779" v="279"/>
        <pc:sldMkLst>
          <pc:docMk/>
          <pc:sldMk cId="3638095453" sldId="304"/>
        </pc:sldMkLst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638095453" sldId="304"/>
            <ac:spMk id="2" creationId="{D7F2E238-2AD7-4313-EA26-DF2E60FD4E4D}"/>
          </ac:spMkLst>
        </pc:spChg>
        <pc:spChg chg="mod ord">
          <ac:chgData name="Vivienne Bennie" userId="S::227079@sa.scouts.com.au::a1201e4e-64b4-4ae1-9c08-50d367f07e05" providerId="AD" clId="Web-{46719272-3BA1-46EB-B49C-B282A3E9BF4D}" dt="2023-08-17T07:34:54.493" v="278"/>
          <ac:spMkLst>
            <pc:docMk/>
            <pc:sldMk cId="3638095453" sldId="304"/>
            <ac:spMk id="3" creationId="{6C406CB9-2A0E-5874-B85E-0D529E96E514}"/>
          </ac:spMkLst>
        </pc:spChg>
        <pc:spChg chg="add del">
          <ac:chgData name="Vivienne Bennie" userId="S::227079@sa.scouts.com.au::a1201e4e-64b4-4ae1-9c08-50d367f07e05" providerId="AD" clId="Web-{46719272-3BA1-46EB-B49C-B282A3E9BF4D}" dt="2023-08-17T07:33:10.111" v="270"/>
          <ac:spMkLst>
            <pc:docMk/>
            <pc:sldMk cId="3638095453" sldId="304"/>
            <ac:spMk id="10" creationId="{04812C46-200A-4DEB-A05E-3ED6C68C2387}"/>
          </ac:spMkLst>
        </pc:spChg>
        <pc:spChg chg="add del">
          <ac:chgData name="Vivienne Bennie" userId="S::227079@sa.scouts.com.au::a1201e4e-64b4-4ae1-9c08-50d367f07e05" providerId="AD" clId="Web-{46719272-3BA1-46EB-B49C-B282A3E9BF4D}" dt="2023-08-17T07:33:10.111" v="270"/>
          <ac:spMkLst>
            <pc:docMk/>
            <pc:sldMk cId="3638095453" sldId="304"/>
            <ac:spMk id="12" creationId="{D1EA859B-E555-4109-94F3-6700E046E008}"/>
          </ac:spMkLst>
        </pc:spChg>
        <pc:picChg chg="add del mod">
          <ac:chgData name="Vivienne Bennie" userId="S::227079@sa.scouts.com.au::a1201e4e-64b4-4ae1-9c08-50d367f07e05" providerId="AD" clId="Web-{46719272-3BA1-46EB-B49C-B282A3E9BF4D}" dt="2023-08-17T07:32:30.546" v="265"/>
          <ac:picMkLst>
            <pc:docMk/>
            <pc:sldMk cId="3638095453" sldId="304"/>
            <ac:picMk id="4" creationId="{4BEF59AE-E6B2-255C-04EC-CF5E4A83331F}"/>
          </ac:picMkLst>
        </pc:picChg>
        <pc:picChg chg="add del mod ord">
          <ac:chgData name="Vivienne Bennie" userId="S::227079@sa.scouts.com.au::a1201e4e-64b4-4ae1-9c08-50d367f07e05" providerId="AD" clId="Web-{46719272-3BA1-46EB-B49C-B282A3E9BF4D}" dt="2023-08-17T07:36:00.779" v="279"/>
          <ac:picMkLst>
            <pc:docMk/>
            <pc:sldMk cId="3638095453" sldId="304"/>
            <ac:picMk id="5" creationId="{D4EE33CA-A6EE-9157-DCAC-DEB9D0F3CFE0}"/>
          </ac:picMkLst>
        </pc:picChg>
      </pc:sldChg>
      <pc:sldChg chg="modSp new">
        <pc:chgData name="Vivienne Bennie" userId="S::227079@sa.scouts.com.au::a1201e4e-64b4-4ae1-9c08-50d367f07e05" providerId="AD" clId="Web-{46719272-3BA1-46EB-B49C-B282A3E9BF4D}" dt="2023-08-17T07:42:45.837" v="371" actId="20577"/>
        <pc:sldMkLst>
          <pc:docMk/>
          <pc:sldMk cId="3933313637" sldId="305"/>
        </pc:sldMkLst>
        <pc:spChg chg="mod">
          <ac:chgData name="Vivienne Bennie" userId="S::227079@sa.scouts.com.au::a1201e4e-64b4-4ae1-9c08-50d367f07e05" providerId="AD" clId="Web-{46719272-3BA1-46EB-B49C-B282A3E9BF4D}" dt="2023-08-17T07:39:29.183" v="304" actId="20577"/>
          <ac:spMkLst>
            <pc:docMk/>
            <pc:sldMk cId="3933313637" sldId="305"/>
            <ac:spMk id="2" creationId="{A7847264-8456-2164-6EF9-5C6BF8DDB2E4}"/>
          </ac:spMkLst>
        </pc:spChg>
        <pc:spChg chg="mod">
          <ac:chgData name="Vivienne Bennie" userId="S::227079@sa.scouts.com.au::a1201e4e-64b4-4ae1-9c08-50d367f07e05" providerId="AD" clId="Web-{46719272-3BA1-46EB-B49C-B282A3E9BF4D}" dt="2023-08-17T07:42:45.837" v="371" actId="20577"/>
          <ac:spMkLst>
            <pc:docMk/>
            <pc:sldMk cId="3933313637" sldId="305"/>
            <ac:spMk id="3" creationId="{2DF0CC5A-046B-8014-ABFE-935D06476680}"/>
          </ac:spMkLst>
        </pc:spChg>
      </pc:sldChg>
      <pc:sldMasterChg chg="add del addSldLayout delSldLayout">
        <pc:chgData name="Vivienne Bennie" userId="S::227079@sa.scouts.com.au::a1201e4e-64b4-4ae1-9c08-50d367f07e05" providerId="AD" clId="Web-{46719272-3BA1-46EB-B49C-B282A3E9BF4D}" dt="2023-08-17T07:34:54.493" v="278"/>
        <pc:sldMasterMkLst>
          <pc:docMk/>
          <pc:sldMasterMk cId="2361953292" sldId="2147483648"/>
        </pc:sldMasterMkLst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3650784602" sldId="2147483649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2739485697" sldId="2147483650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1277430838" sldId="2147483651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3052443138" sldId="2147483652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3881659515" sldId="2147483653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2937035287" sldId="2147483654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3500641695" sldId="2147483655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196426667" sldId="2147483656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2173342412" sldId="2147483657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703504155" sldId="2147483658"/>
          </pc:sldLayoutMkLst>
        </pc:sldLayoutChg>
        <pc:sldLayoutChg chg="add del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361953292" sldId="2147483648"/>
            <pc:sldLayoutMk cId="3106213588" sldId="2147483659"/>
          </pc:sldLayoutMkLst>
        </pc:sldLayoutChg>
      </pc:sldMasterChg>
      <pc:sldMasterChg chg="add del addSldLayout delSldLayout modSldLayout">
        <pc:chgData name="Vivienne Bennie" userId="S::227079@sa.scouts.com.au::a1201e4e-64b4-4ae1-9c08-50d367f07e05" providerId="AD" clId="Web-{46719272-3BA1-46EB-B49C-B282A3E9BF4D}" dt="2023-08-17T07:34:54.493" v="278"/>
        <pc:sldMasterMkLst>
          <pc:docMk/>
          <pc:sldMasterMk cId="2743546020" sldId="2147483660"/>
        </pc:sldMasterMkLst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3400083656" sldId="2147483661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1526251512" sldId="2147483662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3410727403" sldId="2147483663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953700486" sldId="2147483664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1115257972" sldId="2147483665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653610216" sldId="2147483666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2252228312" sldId="2147483667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1940184979" sldId="2147483668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400163170" sldId="2147483669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2427384573" sldId="2147483670"/>
          </pc:sldLayoutMkLst>
        </pc:sldLayoutChg>
        <pc:sldLayoutChg chg="add del mod replId">
          <pc:chgData name="Vivienne Bennie" userId="S::227079@sa.scouts.com.au::a1201e4e-64b4-4ae1-9c08-50d367f07e05" providerId="AD" clId="Web-{46719272-3BA1-46EB-B49C-B282A3E9BF4D}" dt="2023-08-17T07:34:54.493" v="278"/>
          <pc:sldLayoutMkLst>
            <pc:docMk/>
            <pc:sldMasterMk cId="2743546020" sldId="2147483660"/>
            <pc:sldLayoutMk cId="3331099892" sldId="2147483671"/>
          </pc:sldLayoutMkLst>
        </pc:sldLayoutChg>
      </pc:sldMasterChg>
    </pc:docChg>
  </pc:docChgLst>
  <pc:docChgLst>
    <pc:chgData name="Andrea Heap" userId="S::andrea.heap_tas.scouts.com.au#ext#@scoutsqld.onmicrosoft.com::4bb61ff3-f547-441c-b95b-ca90db250768" providerId="AD" clId="Web-{0C681382-9409-49DA-8AE1-BB452BC3BF95}"/>
    <pc:docChg chg="addSld delSld">
      <pc:chgData name="Andrea Heap" userId="S::andrea.heap_tas.scouts.com.au#ext#@scoutsqld.onmicrosoft.com::4bb61ff3-f547-441c-b95b-ca90db250768" providerId="AD" clId="Web-{0C681382-9409-49DA-8AE1-BB452BC3BF95}" dt="2023-06-28T00:10:07.745" v="5"/>
      <pc:docMkLst>
        <pc:docMk/>
      </pc:docMkLst>
      <pc:sldChg chg="add del">
        <pc:chgData name="Andrea Heap" userId="S::andrea.heap_tas.scouts.com.au#ext#@scoutsqld.onmicrosoft.com::4bb61ff3-f547-441c-b95b-ca90db250768" providerId="AD" clId="Web-{0C681382-9409-49DA-8AE1-BB452BC3BF95}" dt="2023-06-28T00:10:07.745" v="5"/>
        <pc:sldMkLst>
          <pc:docMk/>
          <pc:sldMk cId="2546673262" sldId="272"/>
        </pc:sldMkLst>
      </pc:sldChg>
      <pc:sldChg chg="add del">
        <pc:chgData name="Andrea Heap" userId="S::andrea.heap_tas.scouts.com.au#ext#@scoutsqld.onmicrosoft.com::4bb61ff3-f547-441c-b95b-ca90db250768" providerId="AD" clId="Web-{0C681382-9409-49DA-8AE1-BB452BC3BF95}" dt="2023-06-28T00:09:59.307" v="4"/>
        <pc:sldMkLst>
          <pc:docMk/>
          <pc:sldMk cId="3555471858" sldId="273"/>
        </pc:sldMkLst>
      </pc:sldChg>
      <pc:sldChg chg="add del">
        <pc:chgData name="Andrea Heap" userId="S::andrea.heap_tas.scouts.com.au#ext#@scoutsqld.onmicrosoft.com::4bb61ff3-f547-441c-b95b-ca90db250768" providerId="AD" clId="Web-{0C681382-9409-49DA-8AE1-BB452BC3BF95}" dt="2023-06-28T00:09:56.900" v="3"/>
        <pc:sldMkLst>
          <pc:docMk/>
          <pc:sldMk cId="3394906026" sldId="274"/>
        </pc:sldMkLst>
      </pc:sldChg>
    </pc:docChg>
  </pc:docChgLst>
  <pc:docChgLst>
    <pc:chgData name="Vivienne Bennie" userId="S::227079@sa.scouts.com.au::a1201e4e-64b4-4ae1-9c08-50d367f07e05" providerId="AD" clId="Web-{27CE45FC-92DB-48ED-8A26-CE89F0E64622}"/>
    <pc:docChg chg="modSld">
      <pc:chgData name="Vivienne Bennie" userId="S::227079@sa.scouts.com.au::a1201e4e-64b4-4ae1-9c08-50d367f07e05" providerId="AD" clId="Web-{27CE45FC-92DB-48ED-8A26-CE89F0E64622}" dt="2023-08-19T05:39:06.798" v="11" actId="1076"/>
      <pc:docMkLst>
        <pc:docMk/>
      </pc:docMkLst>
      <pc:sldChg chg="modSp">
        <pc:chgData name="Vivienne Bennie" userId="S::227079@sa.scouts.com.au::a1201e4e-64b4-4ae1-9c08-50d367f07e05" providerId="AD" clId="Web-{27CE45FC-92DB-48ED-8A26-CE89F0E64622}" dt="2023-08-19T05:39:06.798" v="11" actId="1076"/>
        <pc:sldMkLst>
          <pc:docMk/>
          <pc:sldMk cId="2904446228" sldId="284"/>
        </pc:sldMkLst>
        <pc:picChg chg="mod">
          <ac:chgData name="Vivienne Bennie" userId="S::227079@sa.scouts.com.au::a1201e4e-64b4-4ae1-9c08-50d367f07e05" providerId="AD" clId="Web-{27CE45FC-92DB-48ED-8A26-CE89F0E64622}" dt="2023-08-19T05:38:56.969" v="10" actId="14100"/>
          <ac:picMkLst>
            <pc:docMk/>
            <pc:sldMk cId="2904446228" sldId="284"/>
            <ac:picMk id="4" creationId="{09DC49E6-FC70-ABF4-362F-65485BA8D3C5}"/>
          </ac:picMkLst>
        </pc:picChg>
        <pc:picChg chg="mod">
          <ac:chgData name="Vivienne Bennie" userId="S::227079@sa.scouts.com.au::a1201e4e-64b4-4ae1-9c08-50d367f07e05" providerId="AD" clId="Web-{27CE45FC-92DB-48ED-8A26-CE89F0E64622}" dt="2023-08-19T05:39:06.798" v="11" actId="1076"/>
          <ac:picMkLst>
            <pc:docMk/>
            <pc:sldMk cId="2904446228" sldId="284"/>
            <ac:picMk id="6" creationId="{EC08ABCB-8F9A-3FD0-8F4C-4E80BD330A6B}"/>
          </ac:picMkLst>
        </pc:picChg>
        <pc:picChg chg="mod">
          <ac:chgData name="Vivienne Bennie" userId="S::227079@sa.scouts.com.au::a1201e4e-64b4-4ae1-9c08-50d367f07e05" providerId="AD" clId="Web-{27CE45FC-92DB-48ED-8A26-CE89F0E64622}" dt="2023-08-19T05:38:50.152" v="8" actId="1076"/>
          <ac:picMkLst>
            <pc:docMk/>
            <pc:sldMk cId="2904446228" sldId="284"/>
            <ac:picMk id="7" creationId="{00C748DD-2B5B-2A53-1D6C-4971AB5D79E4}"/>
          </ac:picMkLst>
        </pc:picChg>
      </pc:sldChg>
    </pc:docChg>
  </pc:docChgLst>
  <pc:docChgLst>
    <pc:chgData name="Vivienne Bennie" userId="S::227079@sa.scouts.com.au::a1201e4e-64b4-4ae1-9c08-50d367f07e05" providerId="AD" clId="Web-{733E62BE-DFFB-4285-8115-180FAE163C46}"/>
    <pc:docChg chg="addSld modSld">
      <pc:chgData name="Vivienne Bennie" userId="S::227079@sa.scouts.com.au::a1201e4e-64b4-4ae1-9c08-50d367f07e05" providerId="AD" clId="Web-{733E62BE-DFFB-4285-8115-180FAE163C46}" dt="2023-08-17T08:25:36.313" v="181" actId="20577"/>
      <pc:docMkLst>
        <pc:docMk/>
      </pc:docMkLst>
      <pc:sldChg chg="modSp">
        <pc:chgData name="Vivienne Bennie" userId="S::227079@sa.scouts.com.au::a1201e4e-64b4-4ae1-9c08-50d367f07e05" providerId="AD" clId="Web-{733E62BE-DFFB-4285-8115-180FAE163C46}" dt="2023-08-17T08:25:36.313" v="181" actId="20577"/>
        <pc:sldMkLst>
          <pc:docMk/>
          <pc:sldMk cId="2553865515" sldId="286"/>
        </pc:sldMkLst>
        <pc:spChg chg="mod">
          <ac:chgData name="Vivienne Bennie" userId="S::227079@sa.scouts.com.au::a1201e4e-64b4-4ae1-9c08-50d367f07e05" providerId="AD" clId="Web-{733E62BE-DFFB-4285-8115-180FAE163C46}" dt="2023-08-17T08:25:36.313" v="181" actId="20577"/>
          <ac:spMkLst>
            <pc:docMk/>
            <pc:sldMk cId="2553865515" sldId="286"/>
            <ac:spMk id="3" creationId="{DD1BF286-3851-F162-C651-92B8185FFC39}"/>
          </ac:spMkLst>
        </pc:spChg>
      </pc:sldChg>
      <pc:sldChg chg="modSp">
        <pc:chgData name="Vivienne Bennie" userId="S::227079@sa.scouts.com.au::a1201e4e-64b4-4ae1-9c08-50d367f07e05" providerId="AD" clId="Web-{733E62BE-DFFB-4285-8115-180FAE163C46}" dt="2023-08-17T08:02:21.562" v="57" actId="20577"/>
        <pc:sldMkLst>
          <pc:docMk/>
          <pc:sldMk cId="3941669001" sldId="287"/>
        </pc:sldMkLst>
        <pc:spChg chg="mod">
          <ac:chgData name="Vivienne Bennie" userId="S::227079@sa.scouts.com.au::a1201e4e-64b4-4ae1-9c08-50d367f07e05" providerId="AD" clId="Web-{733E62BE-DFFB-4285-8115-180FAE163C46}" dt="2023-08-17T08:02:21.562" v="57" actId="20577"/>
          <ac:spMkLst>
            <pc:docMk/>
            <pc:sldMk cId="3941669001" sldId="287"/>
            <ac:spMk id="3" creationId="{3E122728-620E-DB3E-6D13-9337795A1C29}"/>
          </ac:spMkLst>
        </pc:spChg>
      </pc:sldChg>
      <pc:sldChg chg="modSp">
        <pc:chgData name="Vivienne Bennie" userId="S::227079@sa.scouts.com.au::a1201e4e-64b4-4ae1-9c08-50d367f07e05" providerId="AD" clId="Web-{733E62BE-DFFB-4285-8115-180FAE163C46}" dt="2023-08-17T08:25:15.156" v="178" actId="20577"/>
        <pc:sldMkLst>
          <pc:docMk/>
          <pc:sldMk cId="4288456592" sldId="289"/>
        </pc:sldMkLst>
        <pc:spChg chg="mod">
          <ac:chgData name="Vivienne Bennie" userId="S::227079@sa.scouts.com.au::a1201e4e-64b4-4ae1-9c08-50d367f07e05" providerId="AD" clId="Web-{733E62BE-DFFB-4285-8115-180FAE163C46}" dt="2023-08-17T08:25:15.156" v="178" actId="20577"/>
          <ac:spMkLst>
            <pc:docMk/>
            <pc:sldMk cId="4288456592" sldId="289"/>
            <ac:spMk id="3" creationId="{2B583F06-BE69-C81E-A8FE-22E38D6F383F}"/>
          </ac:spMkLst>
        </pc:spChg>
      </pc:sldChg>
      <pc:sldChg chg="modSp">
        <pc:chgData name="Vivienne Bennie" userId="S::227079@sa.scouts.com.au::a1201e4e-64b4-4ae1-9c08-50d367f07e05" providerId="AD" clId="Web-{733E62BE-DFFB-4285-8115-180FAE163C46}" dt="2023-08-17T08:04:52.066" v="81" actId="20577"/>
        <pc:sldMkLst>
          <pc:docMk/>
          <pc:sldMk cId="1568953711" sldId="292"/>
        </pc:sldMkLst>
        <pc:spChg chg="mod">
          <ac:chgData name="Vivienne Bennie" userId="S::227079@sa.scouts.com.au::a1201e4e-64b4-4ae1-9c08-50d367f07e05" providerId="AD" clId="Web-{733E62BE-DFFB-4285-8115-180FAE163C46}" dt="2023-08-17T08:04:52.066" v="81" actId="20577"/>
          <ac:spMkLst>
            <pc:docMk/>
            <pc:sldMk cId="1568953711" sldId="292"/>
            <ac:spMk id="3" creationId="{9245A5D0-5E8B-CEE2-3D50-B05EC85FF3DB}"/>
          </ac:spMkLst>
        </pc:spChg>
      </pc:sldChg>
      <pc:sldChg chg="modSp">
        <pc:chgData name="Vivienne Bennie" userId="S::227079@sa.scouts.com.au::a1201e4e-64b4-4ae1-9c08-50d367f07e05" providerId="AD" clId="Web-{733E62BE-DFFB-4285-8115-180FAE163C46}" dt="2023-08-17T08:05:20.098" v="83" actId="20577"/>
        <pc:sldMkLst>
          <pc:docMk/>
          <pc:sldMk cId="1649925744" sldId="294"/>
        </pc:sldMkLst>
        <pc:spChg chg="mod">
          <ac:chgData name="Vivienne Bennie" userId="S::227079@sa.scouts.com.au::a1201e4e-64b4-4ae1-9c08-50d367f07e05" providerId="AD" clId="Web-{733E62BE-DFFB-4285-8115-180FAE163C46}" dt="2023-08-17T08:05:20.098" v="83" actId="20577"/>
          <ac:spMkLst>
            <pc:docMk/>
            <pc:sldMk cId="1649925744" sldId="294"/>
            <ac:spMk id="2" creationId="{24DE17DE-02E8-570B-F876-5196B242D97C}"/>
          </ac:spMkLst>
        </pc:spChg>
      </pc:sldChg>
      <pc:sldChg chg="modSp">
        <pc:chgData name="Vivienne Bennie" userId="S::227079@sa.scouts.com.au::a1201e4e-64b4-4ae1-9c08-50d367f07e05" providerId="AD" clId="Web-{733E62BE-DFFB-4285-8115-180FAE163C46}" dt="2023-08-17T08:25:29.172" v="180" actId="20577"/>
        <pc:sldMkLst>
          <pc:docMk/>
          <pc:sldMk cId="1727611152" sldId="301"/>
        </pc:sldMkLst>
        <pc:spChg chg="mod">
          <ac:chgData name="Vivienne Bennie" userId="S::227079@sa.scouts.com.au::a1201e4e-64b4-4ae1-9c08-50d367f07e05" providerId="AD" clId="Web-{733E62BE-DFFB-4285-8115-180FAE163C46}" dt="2023-08-17T08:25:22.735" v="179" actId="20577"/>
          <ac:spMkLst>
            <pc:docMk/>
            <pc:sldMk cId="1727611152" sldId="301"/>
            <ac:spMk id="2" creationId="{D8287871-A7E0-3B9C-3673-7939F9B9C364}"/>
          </ac:spMkLst>
        </pc:spChg>
        <pc:spChg chg="mod">
          <ac:chgData name="Vivienne Bennie" userId="S::227079@sa.scouts.com.au::a1201e4e-64b4-4ae1-9c08-50d367f07e05" providerId="AD" clId="Web-{733E62BE-DFFB-4285-8115-180FAE163C46}" dt="2023-08-17T08:25:29.172" v="180" actId="20577"/>
          <ac:spMkLst>
            <pc:docMk/>
            <pc:sldMk cId="1727611152" sldId="301"/>
            <ac:spMk id="3" creationId="{554F4D0D-4F59-EE97-09B8-73511B70E190}"/>
          </ac:spMkLst>
        </pc:spChg>
      </pc:sldChg>
      <pc:sldChg chg="modSp">
        <pc:chgData name="Vivienne Bennie" userId="S::227079@sa.scouts.com.au::a1201e4e-64b4-4ae1-9c08-50d367f07e05" providerId="AD" clId="Web-{733E62BE-DFFB-4285-8115-180FAE163C46}" dt="2023-08-17T08:03:35.017" v="69" actId="20577"/>
        <pc:sldMkLst>
          <pc:docMk/>
          <pc:sldMk cId="3487874982" sldId="306"/>
        </pc:sldMkLst>
        <pc:spChg chg="mod">
          <ac:chgData name="Vivienne Bennie" userId="S::227079@sa.scouts.com.au::a1201e4e-64b4-4ae1-9c08-50d367f07e05" providerId="AD" clId="Web-{733E62BE-DFFB-4285-8115-180FAE163C46}" dt="2023-08-17T08:03:35.017" v="69" actId="20577"/>
          <ac:spMkLst>
            <pc:docMk/>
            <pc:sldMk cId="3487874982" sldId="306"/>
            <ac:spMk id="3" creationId="{BA6FBF65-E463-C0ED-0EA9-65E76053F893}"/>
          </ac:spMkLst>
        </pc:spChg>
      </pc:sldChg>
      <pc:sldChg chg="addSp delSp modSp new">
        <pc:chgData name="Vivienne Bennie" userId="S::227079@sa.scouts.com.au::a1201e4e-64b4-4ae1-9c08-50d367f07e05" providerId="AD" clId="Web-{733E62BE-DFFB-4285-8115-180FAE163C46}" dt="2023-08-17T08:20:59.416" v="177"/>
        <pc:sldMkLst>
          <pc:docMk/>
          <pc:sldMk cId="135489518" sldId="307"/>
        </pc:sldMkLst>
        <pc:spChg chg="mod">
          <ac:chgData name="Vivienne Bennie" userId="S::227079@sa.scouts.com.au::a1201e4e-64b4-4ae1-9c08-50d367f07e05" providerId="AD" clId="Web-{733E62BE-DFFB-4285-8115-180FAE163C46}" dt="2023-08-17T08:07:10.975" v="97" actId="20577"/>
          <ac:spMkLst>
            <pc:docMk/>
            <pc:sldMk cId="135489518" sldId="307"/>
            <ac:spMk id="2" creationId="{10222ECC-08D5-67DD-2456-DC12FDCA7C37}"/>
          </ac:spMkLst>
        </pc:spChg>
        <pc:spChg chg="mod">
          <ac:chgData name="Vivienne Bennie" userId="S::227079@sa.scouts.com.au::a1201e4e-64b4-4ae1-9c08-50d367f07e05" providerId="AD" clId="Web-{733E62BE-DFFB-4285-8115-180FAE163C46}" dt="2023-08-17T08:17:31.255" v="165" actId="14100"/>
          <ac:spMkLst>
            <pc:docMk/>
            <pc:sldMk cId="135489518" sldId="307"/>
            <ac:spMk id="3" creationId="{3E1AECAA-E66B-5ACA-AE84-C703C573BB3F}"/>
          </ac:spMkLst>
        </pc:spChg>
        <pc:spChg chg="add mod">
          <ac:chgData name="Vivienne Bennie" userId="S::227079@sa.scouts.com.au::a1201e4e-64b4-4ae1-9c08-50d367f07e05" providerId="AD" clId="Web-{733E62BE-DFFB-4285-8115-180FAE163C46}" dt="2023-08-17T08:17:22.817" v="164" actId="1076"/>
          <ac:spMkLst>
            <pc:docMk/>
            <pc:sldMk cId="135489518" sldId="307"/>
            <ac:spMk id="7" creationId="{C61BF41C-C4DB-7938-9C60-C4F7FE09BBA2}"/>
          </ac:spMkLst>
        </pc:spChg>
        <pc:graphicFrameChg chg="add del mod modGraphic">
          <ac:chgData name="Vivienne Bennie" userId="S::227079@sa.scouts.com.au::a1201e4e-64b4-4ae1-9c08-50d367f07e05" providerId="AD" clId="Web-{733E62BE-DFFB-4285-8115-180FAE163C46}" dt="2023-08-17T08:20:59.416" v="177"/>
          <ac:graphicFrameMkLst>
            <pc:docMk/>
            <pc:sldMk cId="135489518" sldId="307"/>
            <ac:graphicFrameMk id="10" creationId="{FD42CD8D-B159-5614-0E6C-B8BE45223FF2}"/>
          </ac:graphicFrameMkLst>
        </pc:graphicFrameChg>
        <pc:picChg chg="add mod">
          <ac:chgData name="Vivienne Bennie" userId="S::227079@sa.scouts.com.au::a1201e4e-64b4-4ae1-9c08-50d367f07e05" providerId="AD" clId="Web-{733E62BE-DFFB-4285-8115-180FAE163C46}" dt="2023-08-17T08:08:25.117" v="103" actId="1076"/>
          <ac:picMkLst>
            <pc:docMk/>
            <pc:sldMk cId="135489518" sldId="307"/>
            <ac:picMk id="5" creationId="{20CEC721-C18A-11CB-F9CD-6930DF648388}"/>
          </ac:picMkLst>
        </pc:picChg>
        <pc:picChg chg="add mod modCrop">
          <ac:chgData name="Vivienne Bennie" userId="S::227079@sa.scouts.com.au::a1201e4e-64b4-4ae1-9c08-50d367f07e05" providerId="AD" clId="Web-{733E62BE-DFFB-4285-8115-180FAE163C46}" dt="2023-08-17T08:17:54.334" v="170" actId="14100"/>
          <ac:picMkLst>
            <pc:docMk/>
            <pc:sldMk cId="135489518" sldId="307"/>
            <ac:picMk id="8" creationId="{882D5D7E-3B96-D344-07F2-A8CDD1D9F460}"/>
          </ac:picMkLst>
        </pc:picChg>
        <pc:picChg chg="add mod modCrop">
          <ac:chgData name="Vivienne Bennie" userId="S::227079@sa.scouts.com.au::a1201e4e-64b4-4ae1-9c08-50d367f07e05" providerId="AD" clId="Web-{733E62BE-DFFB-4285-8115-180FAE163C46}" dt="2023-08-17T08:18:13.990" v="173" actId="1076"/>
          <ac:picMkLst>
            <pc:docMk/>
            <pc:sldMk cId="135489518" sldId="307"/>
            <ac:picMk id="9" creationId="{80F0C466-7276-FD34-9DEE-3B41D9224BB3}"/>
          </ac:picMkLst>
        </pc:picChg>
      </pc:sldChg>
    </pc:docChg>
  </pc:docChgLst>
  <pc:docChgLst>
    <pc:chgData name="Vivienne Bennie" userId="S::227079@sa.scouts.com.au::a1201e4e-64b4-4ae1-9c08-50d367f07e05" providerId="AD" clId="Web-{50A5724F-91EF-4BBF-8720-B4BA898C8D4F}"/>
    <pc:docChg chg="modSld">
      <pc:chgData name="Vivienne Bennie" userId="S::227079@sa.scouts.com.au::a1201e4e-64b4-4ae1-9c08-50d367f07e05" providerId="AD" clId="Web-{50A5724F-91EF-4BBF-8720-B4BA898C8D4F}" dt="2023-08-19T05:13:33.982" v="157" actId="1076"/>
      <pc:docMkLst>
        <pc:docMk/>
      </pc:docMkLst>
      <pc:sldChg chg="addSp delSp modSp">
        <pc:chgData name="Vivienne Bennie" userId="S::227079@sa.scouts.com.au::a1201e4e-64b4-4ae1-9c08-50d367f07e05" providerId="AD" clId="Web-{50A5724F-91EF-4BBF-8720-B4BA898C8D4F}" dt="2023-08-19T05:13:33.982" v="157" actId="1076"/>
        <pc:sldMkLst>
          <pc:docMk/>
          <pc:sldMk cId="2904446228" sldId="284"/>
        </pc:sldMkLst>
        <pc:spChg chg="mod">
          <ac:chgData name="Vivienne Bennie" userId="S::227079@sa.scouts.com.au::a1201e4e-64b4-4ae1-9c08-50d367f07e05" providerId="AD" clId="Web-{50A5724F-91EF-4BBF-8720-B4BA898C8D4F}" dt="2023-08-19T05:09:12.702" v="124" actId="20577"/>
          <ac:spMkLst>
            <pc:docMk/>
            <pc:sldMk cId="2904446228" sldId="284"/>
            <ac:spMk id="3" creationId="{4DB17838-E922-5EFD-3672-E94ADB5033AB}"/>
          </ac:spMkLst>
        </pc:spChg>
        <pc:picChg chg="add mod">
          <ac:chgData name="Vivienne Bennie" userId="S::227079@sa.scouts.com.au::a1201e4e-64b4-4ae1-9c08-50d367f07e05" providerId="AD" clId="Web-{50A5724F-91EF-4BBF-8720-B4BA898C8D4F}" dt="2023-08-19T05:13:06.746" v="150" actId="1076"/>
          <ac:picMkLst>
            <pc:docMk/>
            <pc:sldMk cId="2904446228" sldId="284"/>
            <ac:picMk id="4" creationId="{09DC49E6-FC70-ABF4-362F-65485BA8D3C5}"/>
          </ac:picMkLst>
        </pc:picChg>
        <pc:picChg chg="add del mod">
          <ac:chgData name="Vivienne Bennie" userId="S::227079@sa.scouts.com.au::a1201e4e-64b4-4ae1-9c08-50d367f07e05" providerId="AD" clId="Web-{50A5724F-91EF-4BBF-8720-B4BA898C8D4F}" dt="2023-08-19T05:10:55.801" v="131"/>
          <ac:picMkLst>
            <pc:docMk/>
            <pc:sldMk cId="2904446228" sldId="284"/>
            <ac:picMk id="5" creationId="{3DDF8D23-5362-1C56-5553-CE635AD30BA0}"/>
          </ac:picMkLst>
        </pc:picChg>
        <pc:picChg chg="add mod modCrop">
          <ac:chgData name="Vivienne Bennie" userId="S::227079@sa.scouts.com.au::a1201e4e-64b4-4ae1-9c08-50d367f07e05" providerId="AD" clId="Web-{50A5724F-91EF-4BBF-8720-B4BA898C8D4F}" dt="2023-08-19T05:13:30.450" v="156" actId="1076"/>
          <ac:picMkLst>
            <pc:docMk/>
            <pc:sldMk cId="2904446228" sldId="284"/>
            <ac:picMk id="6" creationId="{EC08ABCB-8F9A-3FD0-8F4C-4E80BD330A6B}"/>
          </ac:picMkLst>
        </pc:picChg>
        <pc:picChg chg="add mod">
          <ac:chgData name="Vivienne Bennie" userId="S::227079@sa.scouts.com.au::a1201e4e-64b4-4ae1-9c08-50d367f07e05" providerId="AD" clId="Web-{50A5724F-91EF-4BBF-8720-B4BA898C8D4F}" dt="2023-08-19T05:13:33.982" v="157" actId="1076"/>
          <ac:picMkLst>
            <pc:docMk/>
            <pc:sldMk cId="2904446228" sldId="284"/>
            <ac:picMk id="7" creationId="{00C748DD-2B5B-2A53-1D6C-4971AB5D79E4}"/>
          </ac:picMkLst>
        </pc:picChg>
      </pc:sldChg>
      <pc:sldChg chg="addSp delSp modSp">
        <pc:chgData name="Vivienne Bennie" userId="S::227079@sa.scouts.com.au::a1201e4e-64b4-4ae1-9c08-50d367f07e05" providerId="AD" clId="Web-{50A5724F-91EF-4BBF-8720-B4BA898C8D4F}" dt="2023-08-19T05:00:29.283" v="66" actId="20577"/>
        <pc:sldMkLst>
          <pc:docMk/>
          <pc:sldMk cId="1598767148" sldId="290"/>
        </pc:sldMkLst>
        <pc:spChg chg="mod">
          <ac:chgData name="Vivienne Bennie" userId="S::227079@sa.scouts.com.au::a1201e4e-64b4-4ae1-9c08-50d367f07e05" providerId="AD" clId="Web-{50A5724F-91EF-4BBF-8720-B4BA898C8D4F}" dt="2023-08-19T05:00:29.283" v="66" actId="20577"/>
          <ac:spMkLst>
            <pc:docMk/>
            <pc:sldMk cId="1598767148" sldId="290"/>
            <ac:spMk id="2" creationId="{A5B6F764-65B3-6DC2-C124-19DAB95FF298}"/>
          </ac:spMkLst>
        </pc:spChg>
        <pc:spChg chg="mod">
          <ac:chgData name="Vivienne Bennie" userId="S::227079@sa.scouts.com.au::a1201e4e-64b4-4ae1-9c08-50d367f07e05" providerId="AD" clId="Web-{50A5724F-91EF-4BBF-8720-B4BA898C8D4F}" dt="2023-08-19T04:59:09.290" v="60" actId="20577"/>
          <ac:spMkLst>
            <pc:docMk/>
            <pc:sldMk cId="1598767148" sldId="290"/>
            <ac:spMk id="3" creationId="{0A240840-4F9C-8EE7-7D1A-DCB70E14F267}"/>
          </ac:spMkLst>
        </pc:spChg>
        <pc:picChg chg="del mod">
          <ac:chgData name="Vivienne Bennie" userId="S::227079@sa.scouts.com.au::a1201e4e-64b4-4ae1-9c08-50d367f07e05" providerId="AD" clId="Web-{50A5724F-91EF-4BBF-8720-B4BA898C8D4F}" dt="2023-08-19T04:51:41.766" v="49"/>
          <ac:picMkLst>
            <pc:docMk/>
            <pc:sldMk cId="1598767148" sldId="290"/>
            <ac:picMk id="4" creationId="{7F92F568-1E56-1941-12F1-9E611E79B3DD}"/>
          </ac:picMkLst>
        </pc:picChg>
        <pc:picChg chg="add mod">
          <ac:chgData name="Vivienne Bennie" userId="S::227079@sa.scouts.com.au::a1201e4e-64b4-4ae1-9c08-50d367f07e05" providerId="AD" clId="Web-{50A5724F-91EF-4BBF-8720-B4BA898C8D4F}" dt="2023-08-19T04:59:37.093" v="64" actId="1076"/>
          <ac:picMkLst>
            <pc:docMk/>
            <pc:sldMk cId="1598767148" sldId="290"/>
            <ac:picMk id="5" creationId="{932243DF-DD69-B19D-18BA-D30EDEC21880}"/>
          </ac:picMkLst>
        </pc:picChg>
      </pc:sldChg>
      <pc:sldChg chg="addSp delSp modSp">
        <pc:chgData name="Vivienne Bennie" userId="S::227079@sa.scouts.com.au::a1201e4e-64b4-4ae1-9c08-50d367f07e05" providerId="AD" clId="Web-{50A5724F-91EF-4BBF-8720-B4BA898C8D4F}" dt="2023-08-19T05:02:06.491" v="70"/>
        <pc:sldMkLst>
          <pc:docMk/>
          <pc:sldMk cId="1568953711" sldId="292"/>
        </pc:sldMkLst>
        <pc:picChg chg="add del mod">
          <ac:chgData name="Vivienne Bennie" userId="S::227079@sa.scouts.com.au::a1201e4e-64b4-4ae1-9c08-50d367f07e05" providerId="AD" clId="Web-{50A5724F-91EF-4BBF-8720-B4BA898C8D4F}" dt="2023-08-19T05:02:06.491" v="70"/>
          <ac:picMkLst>
            <pc:docMk/>
            <pc:sldMk cId="1568953711" sldId="292"/>
            <ac:picMk id="4" creationId="{9768173B-5D46-46A6-92C8-76339DB83290}"/>
          </ac:picMkLst>
        </pc:picChg>
      </pc:sldChg>
      <pc:sldChg chg="modSp">
        <pc:chgData name="Vivienne Bennie" userId="S::227079@sa.scouts.com.au::a1201e4e-64b4-4ae1-9c08-50d367f07e05" providerId="AD" clId="Web-{50A5724F-91EF-4BBF-8720-B4BA898C8D4F}" dt="2023-08-19T05:02:25.008" v="74" actId="1076"/>
        <pc:sldMkLst>
          <pc:docMk/>
          <pc:sldMk cId="2902761972" sldId="293"/>
        </pc:sldMkLst>
        <pc:picChg chg="mod">
          <ac:chgData name="Vivienne Bennie" userId="S::227079@sa.scouts.com.au::a1201e4e-64b4-4ae1-9c08-50d367f07e05" providerId="AD" clId="Web-{50A5724F-91EF-4BBF-8720-B4BA898C8D4F}" dt="2023-08-19T05:02:25.008" v="74" actId="1076"/>
          <ac:picMkLst>
            <pc:docMk/>
            <pc:sldMk cId="2902761972" sldId="293"/>
            <ac:picMk id="7" creationId="{B1554B6C-1A8F-81C8-9B70-41A10528C215}"/>
          </ac:picMkLst>
        </pc:picChg>
      </pc:sldChg>
      <pc:sldChg chg="addSp modSp">
        <pc:chgData name="Vivienne Bennie" userId="S::227079@sa.scouts.com.au::a1201e4e-64b4-4ae1-9c08-50d367f07e05" providerId="AD" clId="Web-{50A5724F-91EF-4BBF-8720-B4BA898C8D4F}" dt="2023-08-19T05:05:37.753" v="122" actId="1076"/>
        <pc:sldMkLst>
          <pc:docMk/>
          <pc:sldMk cId="2601085517" sldId="296"/>
        </pc:sldMkLst>
        <pc:spChg chg="mod">
          <ac:chgData name="Vivienne Bennie" userId="S::227079@sa.scouts.com.au::a1201e4e-64b4-4ae1-9c08-50d367f07e05" providerId="AD" clId="Web-{50A5724F-91EF-4BBF-8720-B4BA898C8D4F}" dt="2023-08-19T05:05:21.143" v="120" actId="1076"/>
          <ac:spMkLst>
            <pc:docMk/>
            <pc:sldMk cId="2601085517" sldId="296"/>
            <ac:spMk id="3" creationId="{997163BD-7606-0ECE-C178-59271ADCFE57}"/>
          </ac:spMkLst>
        </pc:spChg>
        <pc:picChg chg="add mod">
          <ac:chgData name="Vivienne Bennie" userId="S::227079@sa.scouts.com.au::a1201e4e-64b4-4ae1-9c08-50d367f07e05" providerId="AD" clId="Web-{50A5724F-91EF-4BBF-8720-B4BA898C8D4F}" dt="2023-08-19T05:05:37.753" v="122" actId="1076"/>
          <ac:picMkLst>
            <pc:docMk/>
            <pc:sldMk cId="2601085517" sldId="296"/>
            <ac:picMk id="4" creationId="{75EF3B2D-5836-3397-FA7C-DE4798B239A0}"/>
          </ac:picMkLst>
        </pc:picChg>
      </pc:sldChg>
    </pc:docChg>
  </pc:docChgLst>
  <pc:docChgLst>
    <pc:chgData name="Chris Wise" userId="9cfcf512-f849-498a-a75c-e411c565c011" providerId="ADAL" clId="{1791439F-DA38-412E-B4C7-60626334B275}"/>
    <pc:docChg chg="undo custSel addSld delSld modSld sldOrd">
      <pc:chgData name="Chris Wise" userId="9cfcf512-f849-498a-a75c-e411c565c011" providerId="ADAL" clId="{1791439F-DA38-412E-B4C7-60626334B275}" dt="2023-11-25T22:39:08.170" v="5020" actId="403"/>
      <pc:docMkLst>
        <pc:docMk/>
      </pc:docMkLst>
      <pc:sldChg chg="addSp delSp modSp mod">
        <pc:chgData name="Chris Wise" userId="9cfcf512-f849-498a-a75c-e411c565c011" providerId="ADAL" clId="{1791439F-DA38-412E-B4C7-60626334B275}" dt="2023-08-29T01:22:32.977" v="2133" actId="1076"/>
        <pc:sldMkLst>
          <pc:docMk/>
          <pc:sldMk cId="1180088589" sldId="256"/>
        </pc:sldMkLst>
        <pc:spChg chg="mod">
          <ac:chgData name="Chris Wise" userId="9cfcf512-f849-498a-a75c-e411c565c011" providerId="ADAL" clId="{1791439F-DA38-412E-B4C7-60626334B275}" dt="2023-08-13T10:50:39.399" v="1" actId="27636"/>
          <ac:spMkLst>
            <pc:docMk/>
            <pc:sldMk cId="1180088589" sldId="256"/>
            <ac:spMk id="3" creationId="{8C41DF85-CD10-D7F5-AE4F-2995EFB3DDCE}"/>
          </ac:spMkLst>
        </pc:spChg>
        <pc:picChg chg="add del mod">
          <ac:chgData name="Chris Wise" userId="9cfcf512-f849-498a-a75c-e411c565c011" providerId="ADAL" clId="{1791439F-DA38-412E-B4C7-60626334B275}" dt="2023-08-29T01:22:09.397" v="2130" actId="478"/>
          <ac:picMkLst>
            <pc:docMk/>
            <pc:sldMk cId="1180088589" sldId="256"/>
            <ac:picMk id="5" creationId="{ED93AE51-2BD3-330E-555C-F7C9EBF2ED3F}"/>
          </ac:picMkLst>
        </pc:picChg>
        <pc:picChg chg="add mod">
          <ac:chgData name="Chris Wise" userId="9cfcf512-f849-498a-a75c-e411c565c011" providerId="ADAL" clId="{1791439F-DA38-412E-B4C7-60626334B275}" dt="2023-08-29T01:22:32.977" v="2133" actId="1076"/>
          <ac:picMkLst>
            <pc:docMk/>
            <pc:sldMk cId="1180088589" sldId="256"/>
            <ac:picMk id="7" creationId="{4FA52888-8093-39EF-A907-881DE246A0C8}"/>
          </ac:picMkLst>
        </pc:picChg>
      </pc:sldChg>
      <pc:sldChg chg="del">
        <pc:chgData name="Chris Wise" userId="9cfcf512-f849-498a-a75c-e411c565c011" providerId="ADAL" clId="{1791439F-DA38-412E-B4C7-60626334B275}" dt="2023-08-13T10:53:35.250" v="88" actId="2696"/>
        <pc:sldMkLst>
          <pc:docMk/>
          <pc:sldMk cId="1011644244" sldId="257"/>
        </pc:sldMkLst>
      </pc:sldChg>
      <pc:sldChg chg="del">
        <pc:chgData name="Chris Wise" userId="9cfcf512-f849-498a-a75c-e411c565c011" providerId="ADAL" clId="{1791439F-DA38-412E-B4C7-60626334B275}" dt="2023-08-13T10:53:38.173" v="89" actId="2696"/>
        <pc:sldMkLst>
          <pc:docMk/>
          <pc:sldMk cId="2349845111" sldId="258"/>
        </pc:sldMkLst>
      </pc:sldChg>
      <pc:sldChg chg="modSp mod">
        <pc:chgData name="Chris Wise" userId="9cfcf512-f849-498a-a75c-e411c565c011" providerId="ADAL" clId="{1791439F-DA38-412E-B4C7-60626334B275}" dt="2023-09-08T11:22:51.363" v="3998" actId="2711"/>
        <pc:sldMkLst>
          <pc:docMk/>
          <pc:sldMk cId="661755233" sldId="259"/>
        </pc:sldMkLst>
        <pc:spChg chg="mod">
          <ac:chgData name="Chris Wise" userId="9cfcf512-f849-498a-a75c-e411c565c011" providerId="ADAL" clId="{1791439F-DA38-412E-B4C7-60626334B275}" dt="2023-09-08T11:22:51.363" v="3998" actId="2711"/>
          <ac:spMkLst>
            <pc:docMk/>
            <pc:sldMk cId="661755233" sldId="259"/>
            <ac:spMk id="2" creationId="{C65903E3-98BE-E204-F826-DD5930C32443}"/>
          </ac:spMkLst>
        </pc:spChg>
        <pc:spChg chg="mod">
          <ac:chgData name="Chris Wise" userId="9cfcf512-f849-498a-a75c-e411c565c011" providerId="ADAL" clId="{1791439F-DA38-412E-B4C7-60626334B275}" dt="2023-09-08T11:22:51.363" v="3998" actId="2711"/>
          <ac:spMkLst>
            <pc:docMk/>
            <pc:sldMk cId="661755233" sldId="259"/>
            <ac:spMk id="3" creationId="{B9912EB1-860B-DDD3-40C9-A0D05C46FC2C}"/>
          </ac:spMkLst>
        </pc:spChg>
      </pc:sldChg>
      <pc:sldChg chg="modSp del mod">
        <pc:chgData name="Chris Wise" userId="9cfcf512-f849-498a-a75c-e411c565c011" providerId="ADAL" clId="{1791439F-DA38-412E-B4C7-60626334B275}" dt="2023-08-30T06:36:21.581" v="2163" actId="2696"/>
        <pc:sldMkLst>
          <pc:docMk/>
          <pc:sldMk cId="130267307" sldId="261"/>
        </pc:sldMkLst>
        <pc:spChg chg="mod">
          <ac:chgData name="Chris Wise" userId="9cfcf512-f849-498a-a75c-e411c565c011" providerId="ADAL" clId="{1791439F-DA38-412E-B4C7-60626334B275}" dt="2023-08-20T10:29:26.187" v="1539" actId="6549"/>
          <ac:spMkLst>
            <pc:docMk/>
            <pc:sldMk cId="130267307" sldId="261"/>
            <ac:spMk id="3" creationId="{C0222D4B-97DF-D50E-AB4A-0AC6A5DF6DA8}"/>
          </ac:spMkLst>
        </pc:spChg>
      </pc:sldChg>
      <pc:sldChg chg="addSp modSp mod setBg">
        <pc:chgData name="Chris Wise" userId="9cfcf512-f849-498a-a75c-e411c565c011" providerId="ADAL" clId="{1791439F-DA38-412E-B4C7-60626334B275}" dt="2023-09-08T11:22:43.882" v="3997" actId="2711"/>
        <pc:sldMkLst>
          <pc:docMk/>
          <pc:sldMk cId="3292333687" sldId="262"/>
        </pc:sldMkLst>
        <pc:spChg chg="mod">
          <ac:chgData name="Chris Wise" userId="9cfcf512-f849-498a-a75c-e411c565c011" providerId="ADAL" clId="{1791439F-DA38-412E-B4C7-60626334B275}" dt="2023-09-08T11:22:43.882" v="3997" actId="2711"/>
          <ac:spMkLst>
            <pc:docMk/>
            <pc:sldMk cId="3292333687" sldId="262"/>
            <ac:spMk id="2" creationId="{0AA372BF-4E26-6D29-B67D-8B59D6963913}"/>
          </ac:spMkLst>
        </pc:spChg>
        <pc:spChg chg="mod">
          <ac:chgData name="Chris Wise" userId="9cfcf512-f849-498a-a75c-e411c565c011" providerId="ADAL" clId="{1791439F-DA38-412E-B4C7-60626334B275}" dt="2023-09-08T11:22:43.882" v="3997" actId="2711"/>
          <ac:spMkLst>
            <pc:docMk/>
            <pc:sldMk cId="3292333687" sldId="262"/>
            <ac:spMk id="3" creationId="{068BE08D-1731-DE29-EAA0-0004FD241401}"/>
          </ac:spMkLst>
        </pc:spChg>
        <pc:spChg chg="add">
          <ac:chgData name="Chris Wise" userId="9cfcf512-f849-498a-a75c-e411c565c011" providerId="ADAL" clId="{1791439F-DA38-412E-B4C7-60626334B275}" dt="2023-08-30T06:49:36.261" v="2289" actId="26606"/>
          <ac:spMkLst>
            <pc:docMk/>
            <pc:sldMk cId="3292333687" sldId="262"/>
            <ac:spMk id="10" creationId="{D009D6D5-DAC2-4A8B-A17A-E206B9012D09}"/>
          </ac:spMkLst>
        </pc:spChg>
        <pc:picChg chg="add mod modCrop">
          <ac:chgData name="Chris Wise" userId="9cfcf512-f849-498a-a75c-e411c565c011" providerId="ADAL" clId="{1791439F-DA38-412E-B4C7-60626334B275}" dt="2023-08-30T06:49:36.261" v="2289" actId="26606"/>
          <ac:picMkLst>
            <pc:docMk/>
            <pc:sldMk cId="3292333687" sldId="262"/>
            <ac:picMk id="5" creationId="{156B01ED-B7C8-6037-CBFB-BACAE7409913}"/>
          </ac:picMkLst>
        </pc:picChg>
      </pc:sldChg>
      <pc:sldChg chg="addSp delSp modSp mod setBg">
        <pc:chgData name="Chris Wise" userId="9cfcf512-f849-498a-a75c-e411c565c011" providerId="ADAL" clId="{1791439F-DA38-412E-B4C7-60626334B275}" dt="2023-09-08T11:26:39.290" v="4005" actId="27636"/>
        <pc:sldMkLst>
          <pc:docMk/>
          <pc:sldMk cId="2267711421" sldId="263"/>
        </pc:sldMkLst>
        <pc:spChg chg="mod">
          <ac:chgData name="Chris Wise" userId="9cfcf512-f849-498a-a75c-e411c565c011" providerId="ADAL" clId="{1791439F-DA38-412E-B4C7-60626334B275}" dt="2023-09-08T11:22:33.017" v="3995" actId="2711"/>
          <ac:spMkLst>
            <pc:docMk/>
            <pc:sldMk cId="2267711421" sldId="263"/>
            <ac:spMk id="2" creationId="{E11A9DE1-ABC5-C173-C430-E1F3EDC1E761}"/>
          </ac:spMkLst>
        </pc:spChg>
        <pc:spChg chg="mod">
          <ac:chgData name="Chris Wise" userId="9cfcf512-f849-498a-a75c-e411c565c011" providerId="ADAL" clId="{1791439F-DA38-412E-B4C7-60626334B275}" dt="2023-09-08T11:26:39.290" v="4005" actId="27636"/>
          <ac:spMkLst>
            <pc:docMk/>
            <pc:sldMk cId="2267711421" sldId="263"/>
            <ac:spMk id="3" creationId="{0472D726-AF46-A9A4-CB5F-E7277ED2F2C4}"/>
          </ac:spMkLst>
        </pc:spChg>
        <pc:spChg chg="add del">
          <ac:chgData name="Chris Wise" userId="9cfcf512-f849-498a-a75c-e411c565c011" providerId="ADAL" clId="{1791439F-DA38-412E-B4C7-60626334B275}" dt="2023-08-30T06:50:05.726" v="2292" actId="26606"/>
          <ac:spMkLst>
            <pc:docMk/>
            <pc:sldMk cId="2267711421" sldId="263"/>
            <ac:spMk id="10" creationId="{F13C74B1-5B17-4795-BED0-7140497B445A}"/>
          </ac:spMkLst>
        </pc:spChg>
        <pc:spChg chg="add del">
          <ac:chgData name="Chris Wise" userId="9cfcf512-f849-498a-a75c-e411c565c011" providerId="ADAL" clId="{1791439F-DA38-412E-B4C7-60626334B275}" dt="2023-08-30T06:50:05.726" v="2292" actId="26606"/>
          <ac:spMkLst>
            <pc:docMk/>
            <pc:sldMk cId="2267711421" sldId="263"/>
            <ac:spMk id="12" creationId="{D4974D33-8DC5-464E-8C6D-BE58F0669C17}"/>
          </ac:spMkLst>
        </pc:spChg>
        <pc:spChg chg="add del">
          <ac:chgData name="Chris Wise" userId="9cfcf512-f849-498a-a75c-e411c565c011" providerId="ADAL" clId="{1791439F-DA38-412E-B4C7-60626334B275}" dt="2023-08-30T06:50:38.985" v="2309" actId="26606"/>
          <ac:spMkLst>
            <pc:docMk/>
            <pc:sldMk cId="2267711421" sldId="263"/>
            <ac:spMk id="14" creationId="{D009D6D5-DAC2-4A8B-A17A-E206B9012D09}"/>
          </ac:spMkLst>
        </pc:spChg>
        <pc:spChg chg="add del">
          <ac:chgData name="Chris Wise" userId="9cfcf512-f849-498a-a75c-e411c565c011" providerId="ADAL" clId="{1791439F-DA38-412E-B4C7-60626334B275}" dt="2023-08-30T06:50:38.982" v="2308" actId="26606"/>
          <ac:spMkLst>
            <pc:docMk/>
            <pc:sldMk cId="2267711421" sldId="263"/>
            <ac:spMk id="21" creationId="{D4974D33-8DC5-464E-8C6D-BE58F0669C17}"/>
          </ac:spMkLst>
        </pc:spChg>
        <pc:spChg chg="add del">
          <ac:chgData name="Chris Wise" userId="9cfcf512-f849-498a-a75c-e411c565c011" providerId="ADAL" clId="{1791439F-DA38-412E-B4C7-60626334B275}" dt="2023-08-30T06:50:35.052" v="2304" actId="26606"/>
          <ac:spMkLst>
            <pc:docMk/>
            <pc:sldMk cId="2267711421" sldId="263"/>
            <ac:spMk id="23" creationId="{C0763A76-9F1C-4FC5-82B7-DD475DA461B2}"/>
          </ac:spMkLst>
        </pc:spChg>
        <pc:spChg chg="add del">
          <ac:chgData name="Chris Wise" userId="9cfcf512-f849-498a-a75c-e411c565c011" providerId="ADAL" clId="{1791439F-DA38-412E-B4C7-60626334B275}" dt="2023-08-30T06:50:35.052" v="2304" actId="26606"/>
          <ac:spMkLst>
            <pc:docMk/>
            <pc:sldMk cId="2267711421" sldId="263"/>
            <ac:spMk id="24" creationId="{E81BF4F6-F2CF-4984-9D14-D6966D92F99F}"/>
          </ac:spMkLst>
        </pc:spChg>
        <pc:spChg chg="add del">
          <ac:chgData name="Chris Wise" userId="9cfcf512-f849-498a-a75c-e411c565c011" providerId="ADAL" clId="{1791439F-DA38-412E-B4C7-60626334B275}" dt="2023-08-30T06:50:35.785" v="2306" actId="26606"/>
          <ac:spMkLst>
            <pc:docMk/>
            <pc:sldMk cId="2267711421" sldId="263"/>
            <ac:spMk id="26" creationId="{9F7D5CDA-D291-4307-BF55-1381FED29634}"/>
          </ac:spMkLst>
        </pc:spChg>
        <pc:spChg chg="add del">
          <ac:chgData name="Chris Wise" userId="9cfcf512-f849-498a-a75c-e411c565c011" providerId="ADAL" clId="{1791439F-DA38-412E-B4C7-60626334B275}" dt="2023-08-30T06:50:38.982" v="2308" actId="26606"/>
          <ac:spMkLst>
            <pc:docMk/>
            <pc:sldMk cId="2267711421" sldId="263"/>
            <ac:spMk id="28" creationId="{F13C74B1-5B17-4795-BED0-7140497B445A}"/>
          </ac:spMkLst>
        </pc:spChg>
        <pc:spChg chg="add">
          <ac:chgData name="Chris Wise" userId="9cfcf512-f849-498a-a75c-e411c565c011" providerId="ADAL" clId="{1791439F-DA38-412E-B4C7-60626334B275}" dt="2023-08-30T06:50:38.985" v="2309" actId="26606"/>
          <ac:spMkLst>
            <pc:docMk/>
            <pc:sldMk cId="2267711421" sldId="263"/>
            <ac:spMk id="30" creationId="{D009D6D5-DAC2-4A8B-A17A-E206B9012D09}"/>
          </ac:spMkLst>
        </pc:spChg>
        <pc:grpChg chg="add del">
          <ac:chgData name="Chris Wise" userId="9cfcf512-f849-498a-a75c-e411c565c011" providerId="ADAL" clId="{1791439F-DA38-412E-B4C7-60626334B275}" dt="2023-08-30T06:50:33.463" v="2302" actId="26606"/>
          <ac:grpSpMkLst>
            <pc:docMk/>
            <pc:sldMk cId="2267711421" sldId="263"/>
            <ac:grpSpMk id="19" creationId="{8CE57D37-C2D0-066B-1AE3-6F4244344F27}"/>
          </ac:grpSpMkLst>
        </pc:grpChg>
        <pc:picChg chg="add del mod">
          <ac:chgData name="Chris Wise" userId="9cfcf512-f849-498a-a75c-e411c565c011" providerId="ADAL" clId="{1791439F-DA38-412E-B4C7-60626334B275}" dt="2023-08-30T06:50:17.935" v="2297" actId="478"/>
          <ac:picMkLst>
            <pc:docMk/>
            <pc:sldMk cId="2267711421" sldId="263"/>
            <ac:picMk id="5" creationId="{51EE1F68-669D-B76F-FB26-74A2A0CA0C87}"/>
          </ac:picMkLst>
        </pc:picChg>
        <pc:picChg chg="add del mod">
          <ac:chgData name="Chris Wise" userId="9cfcf512-f849-498a-a75c-e411c565c011" providerId="ADAL" clId="{1791439F-DA38-412E-B4C7-60626334B275}" dt="2023-08-30T06:50:21.409" v="2299" actId="478"/>
          <ac:picMkLst>
            <pc:docMk/>
            <pc:sldMk cId="2267711421" sldId="263"/>
            <ac:picMk id="7" creationId="{46AF999D-E5DA-F761-F59B-BB7667E39F02}"/>
          </ac:picMkLst>
        </pc:picChg>
        <pc:picChg chg="add mod">
          <ac:chgData name="Chris Wise" userId="9cfcf512-f849-498a-a75c-e411c565c011" providerId="ADAL" clId="{1791439F-DA38-412E-B4C7-60626334B275}" dt="2023-08-30T06:50:38.985" v="2309" actId="26606"/>
          <ac:picMkLst>
            <pc:docMk/>
            <pc:sldMk cId="2267711421" sldId="263"/>
            <ac:picMk id="9" creationId="{FA97B70B-6392-95AF-DF53-E9E9BD7F34AD}"/>
          </ac:picMkLst>
        </pc:picChg>
      </pc:sldChg>
      <pc:sldChg chg="addSp delSp modSp mod setBg">
        <pc:chgData name="Chris Wise" userId="9cfcf512-f849-498a-a75c-e411c565c011" providerId="ADAL" clId="{1791439F-DA38-412E-B4C7-60626334B275}" dt="2023-09-08T11:26:44.684" v="4006" actId="1076"/>
        <pc:sldMkLst>
          <pc:docMk/>
          <pc:sldMk cId="2311545311" sldId="264"/>
        </pc:sldMkLst>
        <pc:spChg chg="mod">
          <ac:chgData name="Chris Wise" userId="9cfcf512-f849-498a-a75c-e411c565c011" providerId="ADAL" clId="{1791439F-DA38-412E-B4C7-60626334B275}" dt="2023-09-08T11:22:23.835" v="3994" actId="2711"/>
          <ac:spMkLst>
            <pc:docMk/>
            <pc:sldMk cId="2311545311" sldId="264"/>
            <ac:spMk id="2" creationId="{11A24FF3-5ACA-AB7F-E262-3A11DD0A78AB}"/>
          </ac:spMkLst>
        </pc:spChg>
        <pc:spChg chg="mod">
          <ac:chgData name="Chris Wise" userId="9cfcf512-f849-498a-a75c-e411c565c011" providerId="ADAL" clId="{1791439F-DA38-412E-B4C7-60626334B275}" dt="2023-09-08T11:22:23.835" v="3994" actId="2711"/>
          <ac:spMkLst>
            <pc:docMk/>
            <pc:sldMk cId="2311545311" sldId="264"/>
            <ac:spMk id="3" creationId="{5C5AE828-D087-82D9-8B69-753475540498}"/>
          </ac:spMkLst>
        </pc:spChg>
        <pc:spChg chg="add del">
          <ac:chgData name="Chris Wise" userId="9cfcf512-f849-498a-a75c-e411c565c011" providerId="ADAL" clId="{1791439F-DA38-412E-B4C7-60626334B275}" dt="2023-08-30T06:52:45.533" v="2312" actId="26606"/>
          <ac:spMkLst>
            <pc:docMk/>
            <pc:sldMk cId="2311545311" sldId="264"/>
            <ac:spMk id="10" creationId="{04812C46-200A-4DEB-A05E-3ED6C68C2387}"/>
          </ac:spMkLst>
        </pc:spChg>
        <pc:spChg chg="add del">
          <ac:chgData name="Chris Wise" userId="9cfcf512-f849-498a-a75c-e411c565c011" providerId="ADAL" clId="{1791439F-DA38-412E-B4C7-60626334B275}" dt="2023-08-30T06:52:45.533" v="2312" actId="26606"/>
          <ac:spMkLst>
            <pc:docMk/>
            <pc:sldMk cId="2311545311" sldId="264"/>
            <ac:spMk id="12" creationId="{D1EA859B-E555-4109-94F3-6700E046E008}"/>
          </ac:spMkLst>
        </pc:spChg>
        <pc:spChg chg="add del">
          <ac:chgData name="Chris Wise" userId="9cfcf512-f849-498a-a75c-e411c565c011" providerId="ADAL" clId="{1791439F-DA38-412E-B4C7-60626334B275}" dt="2023-08-30T06:52:47.131" v="2314" actId="26606"/>
          <ac:spMkLst>
            <pc:docMk/>
            <pc:sldMk cId="2311545311" sldId="264"/>
            <ac:spMk id="14" creationId="{687AFE0E-B37D-4531-AFE8-231C8348EAF1}"/>
          </ac:spMkLst>
        </pc:spChg>
        <pc:spChg chg="add">
          <ac:chgData name="Chris Wise" userId="9cfcf512-f849-498a-a75c-e411c565c011" providerId="ADAL" clId="{1791439F-DA38-412E-B4C7-60626334B275}" dt="2023-08-30T06:52:50.360" v="2317" actId="26606"/>
          <ac:spMkLst>
            <pc:docMk/>
            <pc:sldMk cId="2311545311" sldId="264"/>
            <ac:spMk id="18" creationId="{21EA7FA8-6652-4CC5-90F4-3D48CAC0C2DD}"/>
          </ac:spMkLst>
        </pc:spChg>
        <pc:picChg chg="add mod ord">
          <ac:chgData name="Chris Wise" userId="9cfcf512-f849-498a-a75c-e411c565c011" providerId="ADAL" clId="{1791439F-DA38-412E-B4C7-60626334B275}" dt="2023-09-08T11:26:44.684" v="4006" actId="1076"/>
          <ac:picMkLst>
            <pc:docMk/>
            <pc:sldMk cId="2311545311" sldId="264"/>
            <ac:picMk id="5" creationId="{DA521946-A07B-600E-C6E0-12685EB0EF57}"/>
          </ac:picMkLst>
        </pc:picChg>
        <pc:cxnChg chg="add del">
          <ac:chgData name="Chris Wise" userId="9cfcf512-f849-498a-a75c-e411c565c011" providerId="ADAL" clId="{1791439F-DA38-412E-B4C7-60626334B275}" dt="2023-08-30T06:52:50.355" v="2316" actId="26606"/>
          <ac:cxnSpMkLst>
            <pc:docMk/>
            <pc:sldMk cId="2311545311" sldId="264"/>
            <ac:cxnSpMk id="16" creationId="{1503BFE4-729B-D9D0-C17B-501E6AF1127A}"/>
          </ac:cxnSpMkLst>
        </pc:cxnChg>
      </pc:sldChg>
      <pc:sldChg chg="modSp mod">
        <pc:chgData name="Chris Wise" userId="9cfcf512-f849-498a-a75c-e411c565c011" providerId="ADAL" clId="{1791439F-DA38-412E-B4C7-60626334B275}" dt="2023-09-08T11:22:18.141" v="3993" actId="2711"/>
        <pc:sldMkLst>
          <pc:docMk/>
          <pc:sldMk cId="3475433925" sldId="265"/>
        </pc:sldMkLst>
        <pc:spChg chg="mod">
          <ac:chgData name="Chris Wise" userId="9cfcf512-f849-498a-a75c-e411c565c011" providerId="ADAL" clId="{1791439F-DA38-412E-B4C7-60626334B275}" dt="2023-09-08T11:22:18.141" v="3993" actId="2711"/>
          <ac:spMkLst>
            <pc:docMk/>
            <pc:sldMk cId="3475433925" sldId="265"/>
            <ac:spMk id="2" creationId="{8290FC30-314A-511E-A950-F245B240A6CD}"/>
          </ac:spMkLst>
        </pc:spChg>
        <pc:spChg chg="mod">
          <ac:chgData name="Chris Wise" userId="9cfcf512-f849-498a-a75c-e411c565c011" providerId="ADAL" clId="{1791439F-DA38-412E-B4C7-60626334B275}" dt="2023-09-08T11:22:18.141" v="3993" actId="2711"/>
          <ac:spMkLst>
            <pc:docMk/>
            <pc:sldMk cId="3475433925" sldId="265"/>
            <ac:spMk id="3" creationId="{97496B15-1E28-BEF6-60BC-6106F27B6603}"/>
          </ac:spMkLst>
        </pc:spChg>
      </pc:sldChg>
      <pc:sldChg chg="modSp mod">
        <pc:chgData name="Chris Wise" userId="9cfcf512-f849-498a-a75c-e411c565c011" providerId="ADAL" clId="{1791439F-DA38-412E-B4C7-60626334B275}" dt="2023-09-08T11:22:08.560" v="3992" actId="2711"/>
        <pc:sldMkLst>
          <pc:docMk/>
          <pc:sldMk cId="527454206" sldId="266"/>
        </pc:sldMkLst>
        <pc:spChg chg="mod">
          <ac:chgData name="Chris Wise" userId="9cfcf512-f849-498a-a75c-e411c565c011" providerId="ADAL" clId="{1791439F-DA38-412E-B4C7-60626334B275}" dt="2023-09-08T11:22:08.560" v="3992" actId="2711"/>
          <ac:spMkLst>
            <pc:docMk/>
            <pc:sldMk cId="527454206" sldId="266"/>
            <ac:spMk id="2" creationId="{DDC21CFE-6B17-8D93-0CBF-81C11EF89DE1}"/>
          </ac:spMkLst>
        </pc:spChg>
        <pc:spChg chg="mod">
          <ac:chgData name="Chris Wise" userId="9cfcf512-f849-498a-a75c-e411c565c011" providerId="ADAL" clId="{1791439F-DA38-412E-B4C7-60626334B275}" dt="2023-09-08T11:22:08.560" v="3992" actId="2711"/>
          <ac:spMkLst>
            <pc:docMk/>
            <pc:sldMk cId="527454206" sldId="266"/>
            <ac:spMk id="3" creationId="{FA4237B7-C004-B306-7D0D-F62798A20FEC}"/>
          </ac:spMkLst>
        </pc:spChg>
      </pc:sldChg>
      <pc:sldChg chg="modSp mod">
        <pc:chgData name="Chris Wise" userId="9cfcf512-f849-498a-a75c-e411c565c011" providerId="ADAL" clId="{1791439F-DA38-412E-B4C7-60626334B275}" dt="2023-09-08T11:22:02.915" v="3991" actId="2711"/>
        <pc:sldMkLst>
          <pc:docMk/>
          <pc:sldMk cId="2848748079" sldId="267"/>
        </pc:sldMkLst>
        <pc:spChg chg="mod">
          <ac:chgData name="Chris Wise" userId="9cfcf512-f849-498a-a75c-e411c565c011" providerId="ADAL" clId="{1791439F-DA38-412E-B4C7-60626334B275}" dt="2023-09-08T11:22:02.915" v="3991" actId="2711"/>
          <ac:spMkLst>
            <pc:docMk/>
            <pc:sldMk cId="2848748079" sldId="267"/>
            <ac:spMk id="2" creationId="{9468E8C0-C9CD-B723-4CD1-5F566B19D62F}"/>
          </ac:spMkLst>
        </pc:spChg>
        <pc:spChg chg="mod">
          <ac:chgData name="Chris Wise" userId="9cfcf512-f849-498a-a75c-e411c565c011" providerId="ADAL" clId="{1791439F-DA38-412E-B4C7-60626334B275}" dt="2023-09-08T11:22:02.915" v="3991" actId="2711"/>
          <ac:spMkLst>
            <pc:docMk/>
            <pc:sldMk cId="2848748079" sldId="267"/>
            <ac:spMk id="3" creationId="{A65657A2-0DD4-B693-9A8A-4F0F397E6E2A}"/>
          </ac:spMkLst>
        </pc:spChg>
      </pc:sldChg>
      <pc:sldChg chg="addSp delSp modSp mod setBg">
        <pc:chgData name="Chris Wise" userId="9cfcf512-f849-498a-a75c-e411c565c011" providerId="ADAL" clId="{1791439F-DA38-412E-B4C7-60626334B275}" dt="2023-09-08T11:21:53.335" v="3989" actId="2711"/>
        <pc:sldMkLst>
          <pc:docMk/>
          <pc:sldMk cId="1898539791" sldId="268"/>
        </pc:sldMkLst>
        <pc:spChg chg="mod">
          <ac:chgData name="Chris Wise" userId="9cfcf512-f849-498a-a75c-e411c565c011" providerId="ADAL" clId="{1791439F-DA38-412E-B4C7-60626334B275}" dt="2023-09-08T11:21:53.335" v="3989" actId="2711"/>
          <ac:spMkLst>
            <pc:docMk/>
            <pc:sldMk cId="1898539791" sldId="268"/>
            <ac:spMk id="2" creationId="{B2B76FF7-0FD7-DEDD-D55B-2F49C128E1EE}"/>
          </ac:spMkLst>
        </pc:spChg>
        <pc:spChg chg="mod">
          <ac:chgData name="Chris Wise" userId="9cfcf512-f849-498a-a75c-e411c565c011" providerId="ADAL" clId="{1791439F-DA38-412E-B4C7-60626334B275}" dt="2023-09-08T11:21:53.335" v="3989" actId="2711"/>
          <ac:spMkLst>
            <pc:docMk/>
            <pc:sldMk cId="1898539791" sldId="268"/>
            <ac:spMk id="3" creationId="{0C62ED63-00ED-7C2C-611B-23D419861C75}"/>
          </ac:spMkLst>
        </pc:spChg>
        <pc:spChg chg="add del">
          <ac:chgData name="Chris Wise" userId="9cfcf512-f849-498a-a75c-e411c565c011" providerId="ADAL" clId="{1791439F-DA38-412E-B4C7-60626334B275}" dt="2023-08-30T06:58:04.053" v="2323" actId="26606"/>
          <ac:spMkLst>
            <pc:docMk/>
            <pc:sldMk cId="1898539791" sldId="268"/>
            <ac:spMk id="10" creationId="{F13C74B1-5B17-4795-BED0-7140497B445A}"/>
          </ac:spMkLst>
        </pc:spChg>
        <pc:spChg chg="add del">
          <ac:chgData name="Chris Wise" userId="9cfcf512-f849-498a-a75c-e411c565c011" providerId="ADAL" clId="{1791439F-DA38-412E-B4C7-60626334B275}" dt="2023-08-30T06:58:04.053" v="2323" actId="26606"/>
          <ac:spMkLst>
            <pc:docMk/>
            <pc:sldMk cId="1898539791" sldId="268"/>
            <ac:spMk id="12" creationId="{D4974D33-8DC5-464E-8C6D-BE58F0669C17}"/>
          </ac:spMkLst>
        </pc:spChg>
        <pc:spChg chg="add del">
          <ac:chgData name="Chris Wise" userId="9cfcf512-f849-498a-a75c-e411c565c011" providerId="ADAL" clId="{1791439F-DA38-412E-B4C7-60626334B275}" dt="2023-08-30T06:58:05.898" v="2325" actId="26606"/>
          <ac:spMkLst>
            <pc:docMk/>
            <pc:sldMk cId="1898539791" sldId="268"/>
            <ac:spMk id="14" creationId="{04812C46-200A-4DEB-A05E-3ED6C68C2387}"/>
          </ac:spMkLst>
        </pc:spChg>
        <pc:spChg chg="add del">
          <ac:chgData name="Chris Wise" userId="9cfcf512-f849-498a-a75c-e411c565c011" providerId="ADAL" clId="{1791439F-DA38-412E-B4C7-60626334B275}" dt="2023-08-30T06:58:05.898" v="2325" actId="26606"/>
          <ac:spMkLst>
            <pc:docMk/>
            <pc:sldMk cId="1898539791" sldId="268"/>
            <ac:spMk id="15" creationId="{D1EA859B-E555-4109-94F3-6700E046E008}"/>
          </ac:spMkLst>
        </pc:spChg>
        <pc:spChg chg="add">
          <ac:chgData name="Chris Wise" userId="9cfcf512-f849-498a-a75c-e411c565c011" providerId="ADAL" clId="{1791439F-DA38-412E-B4C7-60626334B275}" dt="2023-08-30T06:58:05.905" v="2326" actId="26606"/>
          <ac:spMkLst>
            <pc:docMk/>
            <pc:sldMk cId="1898539791" sldId="268"/>
            <ac:spMk id="17" creationId="{04812C46-200A-4DEB-A05E-3ED6C68C2387}"/>
          </ac:spMkLst>
        </pc:spChg>
        <pc:spChg chg="add">
          <ac:chgData name="Chris Wise" userId="9cfcf512-f849-498a-a75c-e411c565c011" providerId="ADAL" clId="{1791439F-DA38-412E-B4C7-60626334B275}" dt="2023-08-30T06:58:05.905" v="2326" actId="26606"/>
          <ac:spMkLst>
            <pc:docMk/>
            <pc:sldMk cId="1898539791" sldId="268"/>
            <ac:spMk id="18" creationId="{D1EA859B-E555-4109-94F3-6700E046E008}"/>
          </ac:spMkLst>
        </pc:spChg>
        <pc:picChg chg="add mod ord">
          <ac:chgData name="Chris Wise" userId="9cfcf512-f849-498a-a75c-e411c565c011" providerId="ADAL" clId="{1791439F-DA38-412E-B4C7-60626334B275}" dt="2023-08-30T06:58:05.905" v="2326" actId="26606"/>
          <ac:picMkLst>
            <pc:docMk/>
            <pc:sldMk cId="1898539791" sldId="268"/>
            <ac:picMk id="5" creationId="{21C69D80-8D5E-F9DB-AA22-3AA356D15D5F}"/>
          </ac:picMkLst>
        </pc:picChg>
      </pc:sldChg>
      <pc:sldChg chg="addSp delSp modSp mod setBg">
        <pc:chgData name="Chris Wise" userId="9cfcf512-f849-498a-a75c-e411c565c011" providerId="ADAL" clId="{1791439F-DA38-412E-B4C7-60626334B275}" dt="2023-09-08T11:21:40.982" v="3988" actId="27636"/>
        <pc:sldMkLst>
          <pc:docMk/>
          <pc:sldMk cId="26004930" sldId="269"/>
        </pc:sldMkLst>
        <pc:spChg chg="mod">
          <ac:chgData name="Chris Wise" userId="9cfcf512-f849-498a-a75c-e411c565c011" providerId="ADAL" clId="{1791439F-DA38-412E-B4C7-60626334B275}" dt="2023-09-08T11:21:40.910" v="3987" actId="2711"/>
          <ac:spMkLst>
            <pc:docMk/>
            <pc:sldMk cId="26004930" sldId="269"/>
            <ac:spMk id="2" creationId="{76A1391B-84E5-E9AC-DC77-DF97CD5E5632}"/>
          </ac:spMkLst>
        </pc:spChg>
        <pc:spChg chg="mod ord">
          <ac:chgData name="Chris Wise" userId="9cfcf512-f849-498a-a75c-e411c565c011" providerId="ADAL" clId="{1791439F-DA38-412E-B4C7-60626334B275}" dt="2023-09-08T11:21:40.982" v="3988" actId="27636"/>
          <ac:spMkLst>
            <pc:docMk/>
            <pc:sldMk cId="26004930" sldId="269"/>
            <ac:spMk id="3" creationId="{C5A91BCB-1110-4BDE-5856-015633DFAB03}"/>
          </ac:spMkLst>
        </pc:spChg>
        <pc:spChg chg="add del">
          <ac:chgData name="Chris Wise" userId="9cfcf512-f849-498a-a75c-e411c565c011" providerId="ADAL" clId="{1791439F-DA38-412E-B4C7-60626334B275}" dt="2023-08-30T06:58:12.574" v="2328" actId="26606"/>
          <ac:spMkLst>
            <pc:docMk/>
            <pc:sldMk cId="26004930" sldId="269"/>
            <ac:spMk id="9" creationId="{8181FC64-B306-4821-98E2-780662EFC486}"/>
          </ac:spMkLst>
        </pc:spChg>
        <pc:spChg chg="mod">
          <ac:chgData name="Chris Wise" userId="9cfcf512-f849-498a-a75c-e411c565c011" providerId="ADAL" clId="{1791439F-DA38-412E-B4C7-60626334B275}" dt="2023-09-08T11:21:40.910" v="3987" actId="2711"/>
          <ac:spMkLst>
            <pc:docMk/>
            <pc:sldMk cId="26004930" sldId="269"/>
            <ac:spMk id="10" creationId="{180A60EC-72BB-121F-556A-E2837FD99A87}"/>
          </ac:spMkLst>
        </pc:spChg>
        <pc:spChg chg="add del">
          <ac:chgData name="Chris Wise" userId="9cfcf512-f849-498a-a75c-e411c565c011" providerId="ADAL" clId="{1791439F-DA38-412E-B4C7-60626334B275}" dt="2023-08-30T06:58:12.574" v="2328" actId="26606"/>
          <ac:spMkLst>
            <pc:docMk/>
            <pc:sldMk cId="26004930" sldId="269"/>
            <ac:spMk id="11" creationId="{5871FC61-DD4E-47D4-81FD-8A7E7D12B371}"/>
          </ac:spMkLst>
        </pc:spChg>
        <pc:spChg chg="add del">
          <ac:chgData name="Chris Wise" userId="9cfcf512-f849-498a-a75c-e411c565c011" providerId="ADAL" clId="{1791439F-DA38-412E-B4C7-60626334B275}" dt="2023-08-30T06:58:12.574" v="2328" actId="26606"/>
          <ac:spMkLst>
            <pc:docMk/>
            <pc:sldMk cId="26004930" sldId="269"/>
            <ac:spMk id="13" creationId="{F9EC3F91-A75C-4F74-867E-E4C28C13546B}"/>
          </ac:spMkLst>
        </pc:spChg>
        <pc:spChg chg="add del">
          <ac:chgData name="Chris Wise" userId="9cfcf512-f849-498a-a75c-e411c565c011" providerId="ADAL" clId="{1791439F-DA38-412E-B4C7-60626334B275}" dt="2023-08-30T06:58:12.574" v="2328" actId="26606"/>
          <ac:spMkLst>
            <pc:docMk/>
            <pc:sldMk cId="26004930" sldId="269"/>
            <ac:spMk id="15" creationId="{829A1E2C-5AC8-40FC-99E9-832069D39792}"/>
          </ac:spMkLst>
        </pc:spChg>
        <pc:spChg chg="add del">
          <ac:chgData name="Chris Wise" userId="9cfcf512-f849-498a-a75c-e411c565c011" providerId="ADAL" clId="{1791439F-DA38-412E-B4C7-60626334B275}" dt="2023-08-30T06:58:15.185" v="2330" actId="26606"/>
          <ac:spMkLst>
            <pc:docMk/>
            <pc:sldMk cId="26004930" sldId="269"/>
            <ac:spMk id="17" creationId="{04812C46-200A-4DEB-A05E-3ED6C68C2387}"/>
          </ac:spMkLst>
        </pc:spChg>
        <pc:spChg chg="add del">
          <ac:chgData name="Chris Wise" userId="9cfcf512-f849-498a-a75c-e411c565c011" providerId="ADAL" clId="{1791439F-DA38-412E-B4C7-60626334B275}" dt="2023-08-30T06:58:15.185" v="2330" actId="26606"/>
          <ac:spMkLst>
            <pc:docMk/>
            <pc:sldMk cId="26004930" sldId="269"/>
            <ac:spMk id="18" creationId="{D1EA859B-E555-4109-94F3-6700E046E008}"/>
          </ac:spMkLst>
        </pc:spChg>
        <pc:spChg chg="add del">
          <ac:chgData name="Chris Wise" userId="9cfcf512-f849-498a-a75c-e411c565c011" providerId="ADAL" clId="{1791439F-DA38-412E-B4C7-60626334B275}" dt="2023-08-30T06:58:18.721" v="2334" actId="26606"/>
          <ac:spMkLst>
            <pc:docMk/>
            <pc:sldMk cId="26004930" sldId="269"/>
            <ac:spMk id="23" creationId="{9F7D5CDA-D291-4307-BF55-1381FED29634}"/>
          </ac:spMkLst>
        </pc:spChg>
        <pc:spChg chg="add del">
          <ac:chgData name="Chris Wise" userId="9cfcf512-f849-498a-a75c-e411c565c011" providerId="ADAL" clId="{1791439F-DA38-412E-B4C7-60626334B275}" dt="2023-08-30T06:58:21.639" v="2338" actId="26606"/>
          <ac:spMkLst>
            <pc:docMk/>
            <pc:sldMk cId="26004930" sldId="269"/>
            <ac:spMk id="27" creationId="{04812C46-200A-4DEB-A05E-3ED6C68C2387}"/>
          </ac:spMkLst>
        </pc:spChg>
        <pc:spChg chg="add del">
          <ac:chgData name="Chris Wise" userId="9cfcf512-f849-498a-a75c-e411c565c011" providerId="ADAL" clId="{1791439F-DA38-412E-B4C7-60626334B275}" dt="2023-08-30T06:58:21.639" v="2338" actId="26606"/>
          <ac:spMkLst>
            <pc:docMk/>
            <pc:sldMk cId="26004930" sldId="269"/>
            <ac:spMk id="28" creationId="{A783CD55-1776-4C75-9A8F-D1179C0C7B48}"/>
          </ac:spMkLst>
        </pc:spChg>
        <pc:spChg chg="add del">
          <ac:chgData name="Chris Wise" userId="9cfcf512-f849-498a-a75c-e411c565c011" providerId="ADAL" clId="{1791439F-DA38-412E-B4C7-60626334B275}" dt="2023-08-30T06:58:23.412" v="2340" actId="26606"/>
          <ac:spMkLst>
            <pc:docMk/>
            <pc:sldMk cId="26004930" sldId="269"/>
            <ac:spMk id="30" creationId="{8181FC64-B306-4821-98E2-780662EFC486}"/>
          </ac:spMkLst>
        </pc:spChg>
        <pc:spChg chg="add del">
          <ac:chgData name="Chris Wise" userId="9cfcf512-f849-498a-a75c-e411c565c011" providerId="ADAL" clId="{1791439F-DA38-412E-B4C7-60626334B275}" dt="2023-08-30T06:58:23.412" v="2340" actId="26606"/>
          <ac:spMkLst>
            <pc:docMk/>
            <pc:sldMk cId="26004930" sldId="269"/>
            <ac:spMk id="31" creationId="{5871FC61-DD4E-47D4-81FD-8A7E7D12B371}"/>
          </ac:spMkLst>
        </pc:spChg>
        <pc:spChg chg="add del">
          <ac:chgData name="Chris Wise" userId="9cfcf512-f849-498a-a75c-e411c565c011" providerId="ADAL" clId="{1791439F-DA38-412E-B4C7-60626334B275}" dt="2023-08-30T06:58:23.412" v="2340" actId="26606"/>
          <ac:spMkLst>
            <pc:docMk/>
            <pc:sldMk cId="26004930" sldId="269"/>
            <ac:spMk id="32" creationId="{F9EC3F91-A75C-4F74-867E-E4C28C13546B}"/>
          </ac:spMkLst>
        </pc:spChg>
        <pc:spChg chg="add del">
          <ac:chgData name="Chris Wise" userId="9cfcf512-f849-498a-a75c-e411c565c011" providerId="ADAL" clId="{1791439F-DA38-412E-B4C7-60626334B275}" dt="2023-08-30T06:58:23.412" v="2340" actId="26606"/>
          <ac:spMkLst>
            <pc:docMk/>
            <pc:sldMk cId="26004930" sldId="269"/>
            <ac:spMk id="33" creationId="{829A1E2C-5AC8-40FC-99E9-832069D39792}"/>
          </ac:spMkLst>
        </pc:spChg>
        <pc:spChg chg="mod">
          <ac:chgData name="Chris Wise" userId="9cfcf512-f849-498a-a75c-e411c565c011" providerId="ADAL" clId="{1791439F-DA38-412E-B4C7-60626334B275}" dt="2023-09-08T11:21:40.910" v="3987" actId="2711"/>
          <ac:spMkLst>
            <pc:docMk/>
            <pc:sldMk cId="26004930" sldId="269"/>
            <ac:spMk id="36" creationId="{F91A2FAE-D41C-FF5D-B0A0-7808248EDC94}"/>
          </ac:spMkLst>
        </pc:spChg>
        <pc:grpChg chg="add del">
          <ac:chgData name="Chris Wise" userId="9cfcf512-f849-498a-a75c-e411c565c011" providerId="ADAL" clId="{1791439F-DA38-412E-B4C7-60626334B275}" dt="2023-08-30T06:58:17.848" v="2332" actId="26606"/>
          <ac:grpSpMkLst>
            <pc:docMk/>
            <pc:sldMk cId="26004930" sldId="269"/>
            <ac:grpSpMk id="20" creationId="{5EFBDE31-BB3E-6CFC-23CD-B5976DA38438}"/>
          </ac:grpSpMkLst>
        </pc:grpChg>
        <pc:grpChg chg="add">
          <ac:chgData name="Chris Wise" userId="9cfcf512-f849-498a-a75c-e411c565c011" providerId="ADAL" clId="{1791439F-DA38-412E-B4C7-60626334B275}" dt="2023-08-30T06:58:23.419" v="2341" actId="26606"/>
          <ac:grpSpMkLst>
            <pc:docMk/>
            <pc:sldMk cId="26004930" sldId="269"/>
            <ac:grpSpMk id="35" creationId="{5EFBDE31-BB3E-6CFC-23CD-B5976DA38438}"/>
          </ac:grpSpMkLst>
        </pc:grpChg>
        <pc:picChg chg="mod ord">
          <ac:chgData name="Chris Wise" userId="9cfcf512-f849-498a-a75c-e411c565c011" providerId="ADAL" clId="{1791439F-DA38-412E-B4C7-60626334B275}" dt="2023-08-30T06:58:23.419" v="2341" actId="26606"/>
          <ac:picMkLst>
            <pc:docMk/>
            <pc:sldMk cId="26004930" sldId="269"/>
            <ac:picMk id="4" creationId="{3B10E06C-90FC-75B0-230D-241176857341}"/>
          </ac:picMkLst>
        </pc:picChg>
        <pc:cxnChg chg="add del">
          <ac:chgData name="Chris Wise" userId="9cfcf512-f849-498a-a75c-e411c565c011" providerId="ADAL" clId="{1791439F-DA38-412E-B4C7-60626334B275}" dt="2023-08-30T06:58:20.342" v="2336" actId="26606"/>
          <ac:cxnSpMkLst>
            <pc:docMk/>
            <pc:sldMk cId="26004930" sldId="269"/>
            <ac:cxnSpMk id="25" creationId="{1503BFE4-729B-D9D0-C17B-501E6AF1127A}"/>
          </ac:cxnSpMkLst>
        </pc:cxnChg>
      </pc:sldChg>
      <pc:sldChg chg="modSp mod">
        <pc:chgData name="Chris Wise" userId="9cfcf512-f849-498a-a75c-e411c565c011" providerId="ADAL" clId="{1791439F-DA38-412E-B4C7-60626334B275}" dt="2023-09-22T08:48:51.648" v="4010" actId="403"/>
        <pc:sldMkLst>
          <pc:docMk/>
          <pc:sldMk cId="2562336035" sldId="270"/>
        </pc:sldMkLst>
        <pc:spChg chg="mod">
          <ac:chgData name="Chris Wise" userId="9cfcf512-f849-498a-a75c-e411c565c011" providerId="ADAL" clId="{1791439F-DA38-412E-B4C7-60626334B275}" dt="2023-09-08T11:21:27.516" v="3985" actId="2711"/>
          <ac:spMkLst>
            <pc:docMk/>
            <pc:sldMk cId="2562336035" sldId="270"/>
            <ac:spMk id="2" creationId="{BE920079-49BD-FC42-B1DE-97ADC4DAEE16}"/>
          </ac:spMkLst>
        </pc:spChg>
        <pc:spChg chg="mod">
          <ac:chgData name="Chris Wise" userId="9cfcf512-f849-498a-a75c-e411c565c011" providerId="ADAL" clId="{1791439F-DA38-412E-B4C7-60626334B275}" dt="2023-09-22T08:48:51.648" v="4010" actId="403"/>
          <ac:spMkLst>
            <pc:docMk/>
            <pc:sldMk cId="2562336035" sldId="270"/>
            <ac:spMk id="3" creationId="{AF761EDD-D9B0-3A03-F767-173BC6E4CE17}"/>
          </ac:spMkLst>
        </pc:spChg>
      </pc:sldChg>
      <pc:sldChg chg="addSp modSp mod setBg">
        <pc:chgData name="Chris Wise" userId="9cfcf512-f849-498a-a75c-e411c565c011" providerId="ADAL" clId="{1791439F-DA38-412E-B4C7-60626334B275}" dt="2023-09-08T11:21:22.223" v="3984" actId="2711"/>
        <pc:sldMkLst>
          <pc:docMk/>
          <pc:sldMk cId="2918978129" sldId="271"/>
        </pc:sldMkLst>
        <pc:spChg chg="mod">
          <ac:chgData name="Chris Wise" userId="9cfcf512-f849-498a-a75c-e411c565c011" providerId="ADAL" clId="{1791439F-DA38-412E-B4C7-60626334B275}" dt="2023-09-08T11:21:22.223" v="3984" actId="2711"/>
          <ac:spMkLst>
            <pc:docMk/>
            <pc:sldMk cId="2918978129" sldId="271"/>
            <ac:spMk id="2" creationId="{1714046C-1C2A-2FDE-B1D4-BB51BD108101}"/>
          </ac:spMkLst>
        </pc:spChg>
        <pc:spChg chg="mod">
          <ac:chgData name="Chris Wise" userId="9cfcf512-f849-498a-a75c-e411c565c011" providerId="ADAL" clId="{1791439F-DA38-412E-B4C7-60626334B275}" dt="2023-09-08T11:21:22.223" v="3984" actId="2711"/>
          <ac:spMkLst>
            <pc:docMk/>
            <pc:sldMk cId="2918978129" sldId="271"/>
            <ac:spMk id="3" creationId="{570A4CED-148F-CEAF-5E3A-771CB915CEF5}"/>
          </ac:spMkLst>
        </pc:spChg>
        <pc:spChg chg="add">
          <ac:chgData name="Chris Wise" userId="9cfcf512-f849-498a-a75c-e411c565c011" providerId="ADAL" clId="{1791439F-DA38-412E-B4C7-60626334B275}" dt="2023-08-30T06:58:32.849" v="2342" actId="26606"/>
          <ac:spMkLst>
            <pc:docMk/>
            <pc:sldMk cId="2918978129" sldId="271"/>
            <ac:spMk id="10" creationId="{99F1FFA9-D672-408C-9220-ADEEC6ABDD09}"/>
          </ac:spMkLst>
        </pc:spChg>
        <pc:picChg chg="mod">
          <ac:chgData name="Chris Wise" userId="9cfcf512-f849-498a-a75c-e411c565c011" providerId="ADAL" clId="{1791439F-DA38-412E-B4C7-60626334B275}" dt="2023-08-30T06:58:32.849" v="2342" actId="26606"/>
          <ac:picMkLst>
            <pc:docMk/>
            <pc:sldMk cId="2918978129" sldId="271"/>
            <ac:picMk id="4" creationId="{597C85D5-E8DE-94A8-FEFA-61993AFA2F95}"/>
          </ac:picMkLst>
        </pc:picChg>
        <pc:picChg chg="mod">
          <ac:chgData name="Chris Wise" userId="9cfcf512-f849-498a-a75c-e411c565c011" providerId="ADAL" clId="{1791439F-DA38-412E-B4C7-60626334B275}" dt="2023-08-30T06:58:32.849" v="2342" actId="26606"/>
          <ac:picMkLst>
            <pc:docMk/>
            <pc:sldMk cId="2918978129" sldId="271"/>
            <ac:picMk id="5" creationId="{1A53E402-54C4-7DA9-DA9F-D2F0BE4C4B3C}"/>
          </ac:picMkLst>
        </pc:picChg>
      </pc:sldChg>
      <pc:sldChg chg="addSp modSp mod setBg">
        <pc:chgData name="Chris Wise" userId="9cfcf512-f849-498a-a75c-e411c565c011" providerId="ADAL" clId="{1791439F-DA38-412E-B4C7-60626334B275}" dt="2023-11-25T10:33:22.733" v="4815" actId="26606"/>
        <pc:sldMkLst>
          <pc:docMk/>
          <pc:sldMk cId="2546673262" sldId="272"/>
        </pc:sldMkLst>
        <pc:spChg chg="mod">
          <ac:chgData name="Chris Wise" userId="9cfcf512-f849-498a-a75c-e411c565c011" providerId="ADAL" clId="{1791439F-DA38-412E-B4C7-60626334B275}" dt="2023-11-25T10:33:22.733" v="4815" actId="26606"/>
          <ac:spMkLst>
            <pc:docMk/>
            <pc:sldMk cId="2546673262" sldId="272"/>
            <ac:spMk id="2" creationId="{B0AD0BCD-0DCF-EF9C-0292-29434919285E}"/>
          </ac:spMkLst>
        </pc:spChg>
        <pc:spChg chg="mod">
          <ac:chgData name="Chris Wise" userId="9cfcf512-f849-498a-a75c-e411c565c011" providerId="ADAL" clId="{1791439F-DA38-412E-B4C7-60626334B275}" dt="2023-11-25T10:33:22.733" v="4815" actId="26606"/>
          <ac:spMkLst>
            <pc:docMk/>
            <pc:sldMk cId="2546673262" sldId="272"/>
            <ac:spMk id="3" creationId="{792341DD-A028-CD5D-EE32-A51445B32F9D}"/>
          </ac:spMkLst>
        </pc:spChg>
        <pc:spChg chg="add">
          <ac:chgData name="Chris Wise" userId="9cfcf512-f849-498a-a75c-e411c565c011" providerId="ADAL" clId="{1791439F-DA38-412E-B4C7-60626334B275}" dt="2023-11-25T10:33:22.733" v="4815" actId="26606"/>
          <ac:spMkLst>
            <pc:docMk/>
            <pc:sldMk cId="2546673262" sldId="272"/>
            <ac:spMk id="10" creationId="{5A59F003-E00A-43F9-91DC-CC54E3B87466}"/>
          </ac:spMkLst>
        </pc:spChg>
        <pc:spChg chg="add">
          <ac:chgData name="Chris Wise" userId="9cfcf512-f849-498a-a75c-e411c565c011" providerId="ADAL" clId="{1791439F-DA38-412E-B4C7-60626334B275}" dt="2023-11-25T10:33:22.733" v="4815" actId="26606"/>
          <ac:spMkLst>
            <pc:docMk/>
            <pc:sldMk cId="2546673262" sldId="272"/>
            <ac:spMk id="12" creationId="{D74A4382-E3AD-430A-9A1F-DFA3E0E77A7D}"/>
          </ac:spMkLst>
        </pc:spChg>
        <pc:spChg chg="add">
          <ac:chgData name="Chris Wise" userId="9cfcf512-f849-498a-a75c-e411c565c011" providerId="ADAL" clId="{1791439F-DA38-412E-B4C7-60626334B275}" dt="2023-11-25T10:33:22.733" v="4815" actId="26606"/>
          <ac:spMkLst>
            <pc:docMk/>
            <pc:sldMk cId="2546673262" sldId="272"/>
            <ac:spMk id="14" creationId="{79F40191-0F44-4FD1-82CC-ACB507C14BE6}"/>
          </ac:spMkLst>
        </pc:spChg>
        <pc:picChg chg="add mod ord">
          <ac:chgData name="Chris Wise" userId="9cfcf512-f849-498a-a75c-e411c565c011" providerId="ADAL" clId="{1791439F-DA38-412E-B4C7-60626334B275}" dt="2023-11-25T10:33:22.733" v="4815" actId="26606"/>
          <ac:picMkLst>
            <pc:docMk/>
            <pc:sldMk cId="2546673262" sldId="272"/>
            <ac:picMk id="5" creationId="{0ED591D0-9E19-7665-B1F1-56D2C9B3C7FD}"/>
          </ac:picMkLst>
        </pc:picChg>
      </pc:sldChg>
      <pc:sldChg chg="addSp modSp mod setBg">
        <pc:chgData name="Chris Wise" userId="9cfcf512-f849-498a-a75c-e411c565c011" providerId="ADAL" clId="{1791439F-DA38-412E-B4C7-60626334B275}" dt="2023-09-08T11:21:12.323" v="3982" actId="27636"/>
        <pc:sldMkLst>
          <pc:docMk/>
          <pc:sldMk cId="3555471858" sldId="273"/>
        </pc:sldMkLst>
        <pc:spChg chg="mod">
          <ac:chgData name="Chris Wise" userId="9cfcf512-f849-498a-a75c-e411c565c011" providerId="ADAL" clId="{1791439F-DA38-412E-B4C7-60626334B275}" dt="2023-09-08T11:21:12.323" v="3982" actId="27636"/>
          <ac:spMkLst>
            <pc:docMk/>
            <pc:sldMk cId="3555471858" sldId="273"/>
            <ac:spMk id="2" creationId="{6C8385B5-D9DF-7753-7C0B-C324754FEF04}"/>
          </ac:spMkLst>
        </pc:spChg>
        <pc:spChg chg="mod">
          <ac:chgData name="Chris Wise" userId="9cfcf512-f849-498a-a75c-e411c565c011" providerId="ADAL" clId="{1791439F-DA38-412E-B4C7-60626334B275}" dt="2023-09-08T11:21:12.241" v="3981" actId="2711"/>
          <ac:spMkLst>
            <pc:docMk/>
            <pc:sldMk cId="3555471858" sldId="273"/>
            <ac:spMk id="3" creationId="{199EB4AC-500B-81F0-5DFB-ED8CF336FCC0}"/>
          </ac:spMkLst>
        </pc:spChg>
        <pc:spChg chg="add">
          <ac:chgData name="Chris Wise" userId="9cfcf512-f849-498a-a75c-e411c565c011" providerId="ADAL" clId="{1791439F-DA38-412E-B4C7-60626334B275}" dt="2023-08-30T07:00:03.033" v="2345" actId="26606"/>
          <ac:spMkLst>
            <pc:docMk/>
            <pc:sldMk cId="3555471858" sldId="273"/>
            <ac:spMk id="10" creationId="{F13C74B1-5B17-4795-BED0-7140497B445A}"/>
          </ac:spMkLst>
        </pc:spChg>
        <pc:spChg chg="add">
          <ac:chgData name="Chris Wise" userId="9cfcf512-f849-498a-a75c-e411c565c011" providerId="ADAL" clId="{1791439F-DA38-412E-B4C7-60626334B275}" dt="2023-08-30T07:00:03.033" v="2345" actId="26606"/>
          <ac:spMkLst>
            <pc:docMk/>
            <pc:sldMk cId="3555471858" sldId="273"/>
            <ac:spMk id="12" creationId="{D4974D33-8DC5-464E-8C6D-BE58F0669C17}"/>
          </ac:spMkLst>
        </pc:spChg>
        <pc:picChg chg="add mod">
          <ac:chgData name="Chris Wise" userId="9cfcf512-f849-498a-a75c-e411c565c011" providerId="ADAL" clId="{1791439F-DA38-412E-B4C7-60626334B275}" dt="2023-08-30T07:00:03.033" v="2345" actId="26606"/>
          <ac:picMkLst>
            <pc:docMk/>
            <pc:sldMk cId="3555471858" sldId="273"/>
            <ac:picMk id="5" creationId="{2E264315-8135-C547-819F-F691ABC7EDE9}"/>
          </ac:picMkLst>
        </pc:picChg>
      </pc:sldChg>
      <pc:sldChg chg="addSp delSp modSp mod setBg">
        <pc:chgData name="Chris Wise" userId="9cfcf512-f849-498a-a75c-e411c565c011" providerId="ADAL" clId="{1791439F-DA38-412E-B4C7-60626334B275}" dt="2023-11-25T10:36:16.715" v="4830" actId="403"/>
        <pc:sldMkLst>
          <pc:docMk/>
          <pc:sldMk cId="3394906026" sldId="274"/>
        </pc:sldMkLst>
        <pc:spChg chg="mod">
          <ac:chgData name="Chris Wise" userId="9cfcf512-f849-498a-a75c-e411c565c011" providerId="ADAL" clId="{1791439F-DA38-412E-B4C7-60626334B275}" dt="2023-11-25T10:36:09.682" v="4823" actId="26606"/>
          <ac:spMkLst>
            <pc:docMk/>
            <pc:sldMk cId="3394906026" sldId="274"/>
            <ac:spMk id="2" creationId="{7A5B47C3-7AF4-0908-07AD-9D2D0C8D2B1E}"/>
          </ac:spMkLst>
        </pc:spChg>
        <pc:spChg chg="mod">
          <ac:chgData name="Chris Wise" userId="9cfcf512-f849-498a-a75c-e411c565c011" providerId="ADAL" clId="{1791439F-DA38-412E-B4C7-60626334B275}" dt="2023-11-25T10:36:16.715" v="4830" actId="403"/>
          <ac:spMkLst>
            <pc:docMk/>
            <pc:sldMk cId="3394906026" sldId="274"/>
            <ac:spMk id="3" creationId="{B3BDA117-38C2-C106-85FB-F613708E67B2}"/>
          </ac:spMkLst>
        </pc:spChg>
        <pc:spChg chg="add">
          <ac:chgData name="Chris Wise" userId="9cfcf512-f849-498a-a75c-e411c565c011" providerId="ADAL" clId="{1791439F-DA38-412E-B4C7-60626334B275}" dt="2023-11-25T10:36:09.682" v="4823" actId="26606"/>
          <ac:spMkLst>
            <pc:docMk/>
            <pc:sldMk cId="3394906026" sldId="274"/>
            <ac:spMk id="12" creationId="{6B5E2835-4E47-45B3-9CFE-732FF7B05472}"/>
          </ac:spMkLst>
        </pc:spChg>
        <pc:spChg chg="add">
          <ac:chgData name="Chris Wise" userId="9cfcf512-f849-498a-a75c-e411c565c011" providerId="ADAL" clId="{1791439F-DA38-412E-B4C7-60626334B275}" dt="2023-11-25T10:36:09.682" v="4823" actId="26606"/>
          <ac:spMkLst>
            <pc:docMk/>
            <pc:sldMk cId="3394906026" sldId="274"/>
            <ac:spMk id="14" creationId="{5B45AD5D-AA52-4F7B-9362-576A39AD9E09}"/>
          </ac:spMkLst>
        </pc:spChg>
        <pc:spChg chg="add">
          <ac:chgData name="Chris Wise" userId="9cfcf512-f849-498a-a75c-e411c565c011" providerId="ADAL" clId="{1791439F-DA38-412E-B4C7-60626334B275}" dt="2023-11-25T10:36:09.682" v="4823" actId="26606"/>
          <ac:spMkLst>
            <pc:docMk/>
            <pc:sldMk cId="3394906026" sldId="274"/>
            <ac:spMk id="16" creationId="{AEDD7960-4866-4399-BEF6-DD1431AB4E34}"/>
          </ac:spMkLst>
        </pc:spChg>
        <pc:spChg chg="add">
          <ac:chgData name="Chris Wise" userId="9cfcf512-f849-498a-a75c-e411c565c011" providerId="ADAL" clId="{1791439F-DA38-412E-B4C7-60626334B275}" dt="2023-11-25T10:36:09.682" v="4823" actId="26606"/>
          <ac:spMkLst>
            <pc:docMk/>
            <pc:sldMk cId="3394906026" sldId="274"/>
            <ac:spMk id="18" creationId="{55D4142C-5077-457F-A6AD-3FECFDB39685}"/>
          </ac:spMkLst>
        </pc:spChg>
        <pc:spChg chg="add">
          <ac:chgData name="Chris Wise" userId="9cfcf512-f849-498a-a75c-e411c565c011" providerId="ADAL" clId="{1791439F-DA38-412E-B4C7-60626334B275}" dt="2023-11-25T10:36:09.682" v="4823" actId="26606"/>
          <ac:spMkLst>
            <pc:docMk/>
            <pc:sldMk cId="3394906026" sldId="274"/>
            <ac:spMk id="20" creationId="{7A5F0580-5EE9-419F-96EE-B6529EF6E7D0}"/>
          </ac:spMkLst>
        </pc:spChg>
        <pc:picChg chg="add del mod">
          <ac:chgData name="Chris Wise" userId="9cfcf512-f849-498a-a75c-e411c565c011" providerId="ADAL" clId="{1791439F-DA38-412E-B4C7-60626334B275}" dt="2023-11-25T10:35:24.524" v="4819" actId="478"/>
          <ac:picMkLst>
            <pc:docMk/>
            <pc:sldMk cId="3394906026" sldId="274"/>
            <ac:picMk id="5" creationId="{4E4CDD7D-F598-97A6-9485-9F99AB9C12A7}"/>
          </ac:picMkLst>
        </pc:picChg>
        <pc:picChg chg="add mod ord">
          <ac:chgData name="Chris Wise" userId="9cfcf512-f849-498a-a75c-e411c565c011" providerId="ADAL" clId="{1791439F-DA38-412E-B4C7-60626334B275}" dt="2023-11-25T10:36:09.682" v="4823" actId="26606"/>
          <ac:picMkLst>
            <pc:docMk/>
            <pc:sldMk cId="3394906026" sldId="274"/>
            <ac:picMk id="7" creationId="{8B670DE4-D0D7-6A54-7EB1-4FFB4E3E3F66}"/>
          </ac:picMkLst>
        </pc:picChg>
      </pc:sldChg>
      <pc:sldChg chg="del">
        <pc:chgData name="Chris Wise" userId="9cfcf512-f849-498a-a75c-e411c565c011" providerId="ADAL" clId="{1791439F-DA38-412E-B4C7-60626334B275}" dt="2023-08-13T10:53:42.742" v="90" actId="2696"/>
        <pc:sldMkLst>
          <pc:docMk/>
          <pc:sldMk cId="2615460761" sldId="275"/>
        </pc:sldMkLst>
      </pc:sldChg>
      <pc:sldChg chg="addSp delSp modSp del mod">
        <pc:chgData name="Chris Wise" userId="9cfcf512-f849-498a-a75c-e411c565c011" providerId="ADAL" clId="{1791439F-DA38-412E-B4C7-60626334B275}" dt="2023-08-30T06:47:42.396" v="2281" actId="2696"/>
        <pc:sldMkLst>
          <pc:docMk/>
          <pc:sldMk cId="3457025626" sldId="276"/>
        </pc:sldMkLst>
        <pc:spChg chg="mod">
          <ac:chgData name="Chris Wise" userId="9cfcf512-f849-498a-a75c-e411c565c011" providerId="ADAL" clId="{1791439F-DA38-412E-B4C7-60626334B275}" dt="2023-08-20T10:00:09.084" v="1305" actId="6549"/>
          <ac:spMkLst>
            <pc:docMk/>
            <pc:sldMk cId="3457025626" sldId="276"/>
            <ac:spMk id="3" creationId="{590F300A-8B8B-0B04-084E-D3E833115541}"/>
          </ac:spMkLst>
        </pc:spChg>
        <pc:picChg chg="add del mod">
          <ac:chgData name="Chris Wise" userId="9cfcf512-f849-498a-a75c-e411c565c011" providerId="ADAL" clId="{1791439F-DA38-412E-B4C7-60626334B275}" dt="2023-08-13T12:15:25.674" v="760" actId="21"/>
          <ac:picMkLst>
            <pc:docMk/>
            <pc:sldMk cId="3457025626" sldId="276"/>
            <ac:picMk id="5" creationId="{B3EF453E-D668-7DD3-8F8E-25B03C866AAA}"/>
          </ac:picMkLst>
        </pc:picChg>
      </pc:sldChg>
      <pc:sldChg chg="del">
        <pc:chgData name="Chris Wise" userId="9cfcf512-f849-498a-a75c-e411c565c011" providerId="ADAL" clId="{1791439F-DA38-412E-B4C7-60626334B275}" dt="2023-08-13T12:16:59.907" v="889" actId="47"/>
        <pc:sldMkLst>
          <pc:docMk/>
          <pc:sldMk cId="2403752968" sldId="277"/>
        </pc:sldMkLst>
      </pc:sldChg>
      <pc:sldChg chg="modSp mod">
        <pc:chgData name="Chris Wise" userId="9cfcf512-f849-498a-a75c-e411c565c011" providerId="ADAL" clId="{1791439F-DA38-412E-B4C7-60626334B275}" dt="2023-09-08T11:21:57.650" v="3990" actId="2711"/>
        <pc:sldMkLst>
          <pc:docMk/>
          <pc:sldMk cId="1982811963" sldId="278"/>
        </pc:sldMkLst>
        <pc:spChg chg="mod">
          <ac:chgData name="Chris Wise" userId="9cfcf512-f849-498a-a75c-e411c565c011" providerId="ADAL" clId="{1791439F-DA38-412E-B4C7-60626334B275}" dt="2023-09-08T11:21:57.650" v="3990" actId="2711"/>
          <ac:spMkLst>
            <pc:docMk/>
            <pc:sldMk cId="1982811963" sldId="278"/>
            <ac:spMk id="2" creationId="{2BF86286-0150-04CA-3550-BC5538E7B86A}"/>
          </ac:spMkLst>
        </pc:spChg>
        <pc:spChg chg="mod">
          <ac:chgData name="Chris Wise" userId="9cfcf512-f849-498a-a75c-e411c565c011" providerId="ADAL" clId="{1791439F-DA38-412E-B4C7-60626334B275}" dt="2023-09-08T11:21:57.650" v="3990" actId="2711"/>
          <ac:spMkLst>
            <pc:docMk/>
            <pc:sldMk cId="1982811963" sldId="278"/>
            <ac:spMk id="3" creationId="{9A1E5A2A-7E8F-B5FA-B7F1-AFA4FE0BFC06}"/>
          </ac:spMkLst>
        </pc:spChg>
      </pc:sldChg>
      <pc:sldChg chg="modSp mod">
        <pc:chgData name="Chris Wise" userId="9cfcf512-f849-498a-a75c-e411c565c011" providerId="ADAL" clId="{1791439F-DA38-412E-B4C7-60626334B275}" dt="2023-09-08T11:21:34.041" v="3986" actId="2711"/>
        <pc:sldMkLst>
          <pc:docMk/>
          <pc:sldMk cId="73491548" sldId="279"/>
        </pc:sldMkLst>
        <pc:spChg chg="mod">
          <ac:chgData name="Chris Wise" userId="9cfcf512-f849-498a-a75c-e411c565c011" providerId="ADAL" clId="{1791439F-DA38-412E-B4C7-60626334B275}" dt="2023-09-08T11:21:34.041" v="3986" actId="2711"/>
          <ac:spMkLst>
            <pc:docMk/>
            <pc:sldMk cId="73491548" sldId="279"/>
            <ac:spMk id="2" creationId="{647B3D95-9D38-E52B-5A27-57D763573D69}"/>
          </ac:spMkLst>
        </pc:spChg>
        <pc:spChg chg="mod">
          <ac:chgData name="Chris Wise" userId="9cfcf512-f849-498a-a75c-e411c565c011" providerId="ADAL" clId="{1791439F-DA38-412E-B4C7-60626334B275}" dt="2023-09-08T11:21:34.041" v="3986" actId="2711"/>
          <ac:spMkLst>
            <pc:docMk/>
            <pc:sldMk cId="73491548" sldId="279"/>
            <ac:spMk id="3" creationId="{AFE5CEA4-4C5D-BD76-E2C9-6BACA01F7E55}"/>
          </ac:spMkLst>
        </pc:spChg>
      </pc:sldChg>
      <pc:sldChg chg="modSp new mod">
        <pc:chgData name="Chris Wise" userId="9cfcf512-f849-498a-a75c-e411c565c011" providerId="ADAL" clId="{1791439F-DA38-412E-B4C7-60626334B275}" dt="2023-09-08T11:16:13.252" v="3887" actId="2711"/>
        <pc:sldMkLst>
          <pc:docMk/>
          <pc:sldMk cId="3547220272" sldId="280"/>
        </pc:sldMkLst>
        <pc:spChg chg="mod">
          <ac:chgData name="Chris Wise" userId="9cfcf512-f849-498a-a75c-e411c565c011" providerId="ADAL" clId="{1791439F-DA38-412E-B4C7-60626334B275}" dt="2023-09-08T11:16:13.252" v="3887" actId="2711"/>
          <ac:spMkLst>
            <pc:docMk/>
            <pc:sldMk cId="3547220272" sldId="280"/>
            <ac:spMk id="2" creationId="{1153F53B-A923-1742-880A-8520EFA98EBB}"/>
          </ac:spMkLst>
        </pc:spChg>
        <pc:spChg chg="mod">
          <ac:chgData name="Chris Wise" userId="9cfcf512-f849-498a-a75c-e411c565c011" providerId="ADAL" clId="{1791439F-DA38-412E-B4C7-60626334B275}" dt="2023-09-08T11:16:13.252" v="3887" actId="2711"/>
          <ac:spMkLst>
            <pc:docMk/>
            <pc:sldMk cId="3547220272" sldId="280"/>
            <ac:spMk id="3" creationId="{B1ABABD2-231B-7809-87FB-268BC0B7E7A7}"/>
          </ac:spMkLst>
        </pc:spChg>
      </pc:sldChg>
      <pc:sldChg chg="addSp delSp modSp new mod ord modClrScheme chgLayout">
        <pc:chgData name="Chris Wise" userId="9cfcf512-f849-498a-a75c-e411c565c011" providerId="ADAL" clId="{1791439F-DA38-412E-B4C7-60626334B275}" dt="2023-08-30T08:23:14.230" v="2525"/>
        <pc:sldMkLst>
          <pc:docMk/>
          <pc:sldMk cId="3963564496" sldId="281"/>
        </pc:sldMkLst>
        <pc:spChg chg="mod ord">
          <ac:chgData name="Chris Wise" userId="9cfcf512-f849-498a-a75c-e411c565c011" providerId="ADAL" clId="{1791439F-DA38-412E-B4C7-60626334B275}" dt="2023-08-20T09:24:53.319" v="1180" actId="700"/>
          <ac:spMkLst>
            <pc:docMk/>
            <pc:sldMk cId="3963564496" sldId="281"/>
            <ac:spMk id="2" creationId="{D35ADFED-2195-39C5-1055-B493C586614C}"/>
          </ac:spMkLst>
        </pc:spChg>
        <pc:spChg chg="add del mod ord">
          <ac:chgData name="Chris Wise" userId="9cfcf512-f849-498a-a75c-e411c565c011" providerId="ADAL" clId="{1791439F-DA38-412E-B4C7-60626334B275}" dt="2023-08-20T09:30:55.859" v="1302"/>
          <ac:spMkLst>
            <pc:docMk/>
            <pc:sldMk cId="3963564496" sldId="281"/>
            <ac:spMk id="3" creationId="{9D3A5257-6C4D-D8B6-9C63-3CE68831A02F}"/>
          </ac:spMkLst>
        </pc:spChg>
        <pc:spChg chg="add del mod ord">
          <ac:chgData name="Chris Wise" userId="9cfcf512-f849-498a-a75c-e411c565c011" providerId="ADAL" clId="{1791439F-DA38-412E-B4C7-60626334B275}" dt="2023-08-20T09:24:53.319" v="1180" actId="700"/>
          <ac:spMkLst>
            <pc:docMk/>
            <pc:sldMk cId="3963564496" sldId="281"/>
            <ac:spMk id="4" creationId="{10E895F8-D531-D5AE-F47C-6D1A9480051B}"/>
          </ac:spMkLst>
        </pc:spChg>
        <pc:spChg chg="add del mod ord">
          <ac:chgData name="Chris Wise" userId="9cfcf512-f849-498a-a75c-e411c565c011" providerId="ADAL" clId="{1791439F-DA38-412E-B4C7-60626334B275}" dt="2023-08-20T09:24:53.319" v="1180" actId="700"/>
          <ac:spMkLst>
            <pc:docMk/>
            <pc:sldMk cId="3963564496" sldId="281"/>
            <ac:spMk id="5" creationId="{8B4D4AA6-B3CF-177E-82C7-E2E5F2A72501}"/>
          </ac:spMkLst>
        </pc:spChg>
        <pc:picChg chg="add mod">
          <ac:chgData name="Chris Wise" userId="9cfcf512-f849-498a-a75c-e411c565c011" providerId="ADAL" clId="{1791439F-DA38-412E-B4C7-60626334B275}" dt="2023-08-20T09:31:00.754" v="1304" actId="14100"/>
          <ac:picMkLst>
            <pc:docMk/>
            <pc:sldMk cId="3963564496" sldId="281"/>
            <ac:picMk id="7" creationId="{078D18A7-329A-E044-13D5-EF80F50B05BE}"/>
          </ac:picMkLst>
        </pc:picChg>
      </pc:sldChg>
      <pc:sldChg chg="addSp delSp modSp new mod ord setBg">
        <pc:chgData name="Chris Wise" userId="9cfcf512-f849-498a-a75c-e411c565c011" providerId="ADAL" clId="{1791439F-DA38-412E-B4C7-60626334B275}" dt="2023-09-08T11:23:08.344" v="4001" actId="2711"/>
        <pc:sldMkLst>
          <pc:docMk/>
          <pc:sldMk cId="4127054569" sldId="282"/>
        </pc:sldMkLst>
        <pc:spChg chg="mod">
          <ac:chgData name="Chris Wise" userId="9cfcf512-f849-498a-a75c-e411c565c011" providerId="ADAL" clId="{1791439F-DA38-412E-B4C7-60626334B275}" dt="2023-09-08T11:23:08.344" v="4001" actId="2711"/>
          <ac:spMkLst>
            <pc:docMk/>
            <pc:sldMk cId="4127054569" sldId="282"/>
            <ac:spMk id="2" creationId="{38563B39-D816-7D1B-0053-0DC2FB782E09}"/>
          </ac:spMkLst>
        </pc:spChg>
        <pc:spChg chg="add del mod">
          <ac:chgData name="Chris Wise" userId="9cfcf512-f849-498a-a75c-e411c565c011" providerId="ADAL" clId="{1791439F-DA38-412E-B4C7-60626334B275}" dt="2023-08-13T12:12:35.113" v="747" actId="26606"/>
          <ac:spMkLst>
            <pc:docMk/>
            <pc:sldMk cId="4127054569" sldId="282"/>
            <ac:spMk id="3" creationId="{82A0C740-F66B-AAE1-BACA-9E3B2EA5DCFB}"/>
          </ac:spMkLst>
        </pc:spChg>
        <pc:spChg chg="add del">
          <ac:chgData name="Chris Wise" userId="9cfcf512-f849-498a-a75c-e411c565c011" providerId="ADAL" clId="{1791439F-DA38-412E-B4C7-60626334B275}" dt="2023-08-13T12:12:32.995" v="744" actId="26606"/>
          <ac:spMkLst>
            <pc:docMk/>
            <pc:sldMk cId="4127054569" sldId="282"/>
            <ac:spMk id="12" creationId="{F13C74B1-5B17-4795-BED0-7140497B445A}"/>
          </ac:spMkLst>
        </pc:spChg>
        <pc:spChg chg="add del">
          <ac:chgData name="Chris Wise" userId="9cfcf512-f849-498a-a75c-e411c565c011" providerId="ADAL" clId="{1791439F-DA38-412E-B4C7-60626334B275}" dt="2023-08-13T12:12:32.995" v="744" actId="26606"/>
          <ac:spMkLst>
            <pc:docMk/>
            <pc:sldMk cId="4127054569" sldId="282"/>
            <ac:spMk id="14" creationId="{D4974D33-8DC5-464E-8C6D-BE58F0669C17}"/>
          </ac:spMkLst>
        </pc:spChg>
        <pc:spChg chg="add del">
          <ac:chgData name="Chris Wise" userId="9cfcf512-f849-498a-a75c-e411c565c011" providerId="ADAL" clId="{1791439F-DA38-412E-B4C7-60626334B275}" dt="2023-08-13T12:12:35.101" v="746" actId="26606"/>
          <ac:spMkLst>
            <pc:docMk/>
            <pc:sldMk cId="4127054569" sldId="282"/>
            <ac:spMk id="16" creationId="{D12DDE76-C203-4047-9998-63900085B5E8}"/>
          </ac:spMkLst>
        </pc:spChg>
        <pc:spChg chg="add del">
          <ac:chgData name="Chris Wise" userId="9cfcf512-f849-498a-a75c-e411c565c011" providerId="ADAL" clId="{1791439F-DA38-412E-B4C7-60626334B275}" dt="2023-08-30T07:01:01.417" v="2348" actId="26606"/>
          <ac:spMkLst>
            <pc:docMk/>
            <pc:sldMk cId="4127054569" sldId="282"/>
            <ac:spMk id="18" creationId="{D4771268-CB57-404A-9271-370EB28F6090}"/>
          </ac:spMkLst>
        </pc:spChg>
        <pc:spChg chg="add del">
          <ac:chgData name="Chris Wise" userId="9cfcf512-f849-498a-a75c-e411c565c011" providerId="ADAL" clId="{1791439F-DA38-412E-B4C7-60626334B275}" dt="2023-08-30T07:01:01.414" v="2347" actId="26606"/>
          <ac:spMkLst>
            <pc:docMk/>
            <pc:sldMk cId="4127054569" sldId="282"/>
            <ac:spMk id="22" creationId="{6A2D1AAE-127B-6517-650A-0060C879E029}"/>
          </ac:spMkLst>
        </pc:spChg>
        <pc:spChg chg="add">
          <ac:chgData name="Chris Wise" userId="9cfcf512-f849-498a-a75c-e411c565c011" providerId="ADAL" clId="{1791439F-DA38-412E-B4C7-60626334B275}" dt="2023-08-30T07:01:01.417" v="2348" actId="26606"/>
          <ac:spMkLst>
            <pc:docMk/>
            <pc:sldMk cId="4127054569" sldId="282"/>
            <ac:spMk id="23" creationId="{D4771268-CB57-404A-9271-370EB28F6090}"/>
          </ac:spMkLst>
        </pc:spChg>
        <pc:spChg chg="add del">
          <ac:chgData name="Chris Wise" userId="9cfcf512-f849-498a-a75c-e411c565c011" providerId="ADAL" clId="{1791439F-DA38-412E-B4C7-60626334B275}" dt="2023-08-30T07:01:01.414" v="2347" actId="26606"/>
          <ac:spMkLst>
            <pc:docMk/>
            <pc:sldMk cId="4127054569" sldId="282"/>
            <ac:spMk id="25" creationId="{D009D6D5-DAC2-4A8B-A17A-E206B9012D09}"/>
          </ac:spMkLst>
        </pc:spChg>
        <pc:picChg chg="add del mod">
          <ac:chgData name="Chris Wise" userId="9cfcf512-f849-498a-a75c-e411c565c011" providerId="ADAL" clId="{1791439F-DA38-412E-B4C7-60626334B275}" dt="2023-08-13T12:12:17.295" v="739" actId="478"/>
          <ac:picMkLst>
            <pc:docMk/>
            <pc:sldMk cId="4127054569" sldId="282"/>
            <ac:picMk id="5" creationId="{0A2699C7-C2A8-29D2-737F-9CFB13941345}"/>
          </ac:picMkLst>
        </pc:picChg>
        <pc:picChg chg="add mod">
          <ac:chgData name="Chris Wise" userId="9cfcf512-f849-498a-a75c-e411c565c011" providerId="ADAL" clId="{1791439F-DA38-412E-B4C7-60626334B275}" dt="2023-08-30T07:01:01.417" v="2348" actId="26606"/>
          <ac:picMkLst>
            <pc:docMk/>
            <pc:sldMk cId="4127054569" sldId="282"/>
            <ac:picMk id="7" creationId="{B926FE2B-5E6F-BD25-A6F3-A65D2461BA36}"/>
          </ac:picMkLst>
        </pc:picChg>
      </pc:sldChg>
      <pc:sldChg chg="addSp delSp modSp new mod setBg">
        <pc:chgData name="Chris Wise" userId="9cfcf512-f849-498a-a75c-e411c565c011" providerId="ADAL" clId="{1791439F-DA38-412E-B4C7-60626334B275}" dt="2023-11-25T22:12:18.345" v="4850" actId="26606"/>
        <pc:sldMkLst>
          <pc:docMk/>
          <pc:sldMk cId="1553571939" sldId="283"/>
        </pc:sldMkLst>
        <pc:spChg chg="mod">
          <ac:chgData name="Chris Wise" userId="9cfcf512-f849-498a-a75c-e411c565c011" providerId="ADAL" clId="{1791439F-DA38-412E-B4C7-60626334B275}" dt="2023-11-25T22:12:18.345" v="4850" actId="26606"/>
          <ac:spMkLst>
            <pc:docMk/>
            <pc:sldMk cId="1553571939" sldId="283"/>
            <ac:spMk id="2" creationId="{746EAC96-B70F-0FC5-1DCC-A0676091A231}"/>
          </ac:spMkLst>
        </pc:spChg>
        <pc:spChg chg="mod ord">
          <ac:chgData name="Chris Wise" userId="9cfcf512-f849-498a-a75c-e411c565c011" providerId="ADAL" clId="{1791439F-DA38-412E-B4C7-60626334B275}" dt="2023-11-25T22:12:18.345" v="4850" actId="26606"/>
          <ac:spMkLst>
            <pc:docMk/>
            <pc:sldMk cId="1553571939" sldId="283"/>
            <ac:spMk id="3" creationId="{60F763E9-57AD-F922-6B05-D8744BA440D5}"/>
          </ac:spMkLst>
        </pc:spChg>
        <pc:spChg chg="add del">
          <ac:chgData name="Chris Wise" userId="9cfcf512-f849-498a-a75c-e411c565c011" providerId="ADAL" clId="{1791439F-DA38-412E-B4C7-60626334B275}" dt="2023-08-13T12:13:17.079" v="750" actId="22"/>
          <ac:spMkLst>
            <pc:docMk/>
            <pc:sldMk cId="1553571939" sldId="283"/>
            <ac:spMk id="5" creationId="{ECA0197D-5C40-EC85-50B9-605385C525B5}"/>
          </ac:spMkLst>
        </pc:spChg>
        <pc:spChg chg="add del">
          <ac:chgData name="Chris Wise" userId="9cfcf512-f849-498a-a75c-e411c565c011" providerId="ADAL" clId="{1791439F-DA38-412E-B4C7-60626334B275}" dt="2023-08-13T12:13:22.796" v="752" actId="22"/>
          <ac:spMkLst>
            <pc:docMk/>
            <pc:sldMk cId="1553571939" sldId="283"/>
            <ac:spMk id="7" creationId="{B5E0FDFF-2BA8-5764-C726-D3DC50BB3C6E}"/>
          </ac:spMkLst>
        </pc:spChg>
        <pc:picChg chg="del mod">
          <ac:chgData name="Chris Wise" userId="9cfcf512-f849-498a-a75c-e411c565c011" providerId="ADAL" clId="{1791439F-DA38-412E-B4C7-60626334B275}" dt="2023-09-27T21:56:03.484" v="4162" actId="478"/>
          <ac:picMkLst>
            <pc:docMk/>
            <pc:sldMk cId="1553571939" sldId="283"/>
            <ac:picMk id="4" creationId="{79E8A65F-2B54-4FD2-7F48-68027CECA6B3}"/>
          </ac:picMkLst>
        </pc:picChg>
        <pc:picChg chg="add mod">
          <ac:chgData name="Chris Wise" userId="9cfcf512-f849-498a-a75c-e411c565c011" providerId="ADAL" clId="{1791439F-DA38-412E-B4C7-60626334B275}" dt="2023-11-25T22:12:18.345" v="4850" actId="26606"/>
          <ac:picMkLst>
            <pc:docMk/>
            <pc:sldMk cId="1553571939" sldId="283"/>
            <ac:picMk id="5" creationId="{A2316E64-D2EC-A3F1-B1B8-C32B2B0E5A09}"/>
          </ac:picMkLst>
        </pc:picChg>
      </pc:sldChg>
      <pc:sldChg chg="addSp delSp modSp new mod ord setBg addAnim">
        <pc:chgData name="Chris Wise" userId="9cfcf512-f849-498a-a75c-e411c565c011" providerId="ADAL" clId="{1791439F-DA38-412E-B4C7-60626334B275}" dt="2023-10-23T02:49:00.170" v="4283" actId="14100"/>
        <pc:sldMkLst>
          <pc:docMk/>
          <pc:sldMk cId="2904446228" sldId="284"/>
        </pc:sldMkLst>
        <pc:spChg chg="mod">
          <ac:chgData name="Chris Wise" userId="9cfcf512-f849-498a-a75c-e411c565c011" providerId="ADAL" clId="{1791439F-DA38-412E-B4C7-60626334B275}" dt="2023-10-23T02:48:57.345" v="4282" actId="14100"/>
          <ac:spMkLst>
            <pc:docMk/>
            <pc:sldMk cId="2904446228" sldId="284"/>
            <ac:spMk id="2" creationId="{E349A7A3-4FC2-547E-E0C5-240B69106EAB}"/>
          </ac:spMkLst>
        </pc:spChg>
        <pc:spChg chg="mod">
          <ac:chgData name="Chris Wise" userId="9cfcf512-f849-498a-a75c-e411c565c011" providerId="ADAL" clId="{1791439F-DA38-412E-B4C7-60626334B275}" dt="2023-10-23T02:49:00.170" v="4283" actId="14100"/>
          <ac:spMkLst>
            <pc:docMk/>
            <pc:sldMk cId="2904446228" sldId="284"/>
            <ac:spMk id="3" creationId="{4DB17838-E922-5EFD-3672-E94ADB5033AB}"/>
          </ac:spMkLst>
        </pc:spChg>
        <pc:spChg chg="add del">
          <ac:chgData name="Chris Wise" userId="9cfcf512-f849-498a-a75c-e411c565c011" providerId="ADAL" clId="{1791439F-DA38-412E-B4C7-60626334B275}" dt="2023-08-13T12:13:46.053" v="754"/>
          <ac:spMkLst>
            <pc:docMk/>
            <pc:sldMk cId="2904446228" sldId="284"/>
            <ac:spMk id="4" creationId="{F1DDE4C7-3DFA-3CAF-E419-5710F6EDF59F}"/>
          </ac:spMkLst>
        </pc:spChg>
        <pc:spChg chg="add del">
          <ac:chgData name="Chris Wise" userId="9cfcf512-f849-498a-a75c-e411c565c011" providerId="ADAL" clId="{1791439F-DA38-412E-B4C7-60626334B275}" dt="2023-08-13T12:14:11.112" v="756"/>
          <ac:spMkLst>
            <pc:docMk/>
            <pc:sldMk cId="2904446228" sldId="284"/>
            <ac:spMk id="5" creationId="{647B8288-8F0C-FBC3-5C3C-2054DF64095B}"/>
          </ac:spMkLst>
        </pc:spChg>
        <pc:spChg chg="add">
          <ac:chgData name="Chris Wise" userId="9cfcf512-f849-498a-a75c-e411c565c011" providerId="ADAL" clId="{1791439F-DA38-412E-B4C7-60626334B275}" dt="2023-08-30T07:01:19.097" v="2349" actId="26606"/>
          <ac:spMkLst>
            <pc:docMk/>
            <pc:sldMk cId="2904446228" sldId="284"/>
            <ac:spMk id="12" creationId="{EE30EEB6-1483-4128-8331-806627678CB0}"/>
          </ac:spMkLst>
        </pc:spChg>
        <pc:picChg chg="mod">
          <ac:chgData name="Chris Wise" userId="9cfcf512-f849-498a-a75c-e411c565c011" providerId="ADAL" clId="{1791439F-DA38-412E-B4C7-60626334B275}" dt="2023-08-30T07:01:19.097" v="2349" actId="26606"/>
          <ac:picMkLst>
            <pc:docMk/>
            <pc:sldMk cId="2904446228" sldId="284"/>
            <ac:picMk id="4" creationId="{09DC49E6-FC70-ABF4-362F-65485BA8D3C5}"/>
          </ac:picMkLst>
        </pc:picChg>
        <pc:picChg chg="mod ord">
          <ac:chgData name="Chris Wise" userId="9cfcf512-f849-498a-a75c-e411c565c011" providerId="ADAL" clId="{1791439F-DA38-412E-B4C7-60626334B275}" dt="2023-08-30T07:01:19.097" v="2349" actId="26606"/>
          <ac:picMkLst>
            <pc:docMk/>
            <pc:sldMk cId="2904446228" sldId="284"/>
            <ac:picMk id="6" creationId="{EC08ABCB-8F9A-3FD0-8F4C-4E80BD330A6B}"/>
          </ac:picMkLst>
        </pc:picChg>
        <pc:picChg chg="mod">
          <ac:chgData name="Chris Wise" userId="9cfcf512-f849-498a-a75c-e411c565c011" providerId="ADAL" clId="{1791439F-DA38-412E-B4C7-60626334B275}" dt="2023-08-30T07:01:19.097" v="2349" actId="26606"/>
          <ac:picMkLst>
            <pc:docMk/>
            <pc:sldMk cId="2904446228" sldId="284"/>
            <ac:picMk id="7" creationId="{00C748DD-2B5B-2A53-1D6C-4971AB5D79E4}"/>
          </ac:picMkLst>
        </pc:picChg>
      </pc:sldChg>
      <pc:sldChg chg="modSp new del mod">
        <pc:chgData name="Chris Wise" userId="9cfcf512-f849-498a-a75c-e411c565c011" providerId="ADAL" clId="{1791439F-DA38-412E-B4C7-60626334B275}" dt="2023-08-30T06:37:39.669" v="2234" actId="2696"/>
        <pc:sldMkLst>
          <pc:docMk/>
          <pc:sldMk cId="117817082" sldId="285"/>
        </pc:sldMkLst>
        <pc:spChg chg="mod">
          <ac:chgData name="Chris Wise" userId="9cfcf512-f849-498a-a75c-e411c565c011" providerId="ADAL" clId="{1791439F-DA38-412E-B4C7-60626334B275}" dt="2023-08-20T10:33:39.640" v="1851" actId="113"/>
          <ac:spMkLst>
            <pc:docMk/>
            <pc:sldMk cId="117817082" sldId="285"/>
            <ac:spMk id="2" creationId="{64E1A254-0637-D512-B24E-D72332B1B639}"/>
          </ac:spMkLst>
        </pc:spChg>
        <pc:spChg chg="mod">
          <ac:chgData name="Chris Wise" userId="9cfcf512-f849-498a-a75c-e411c565c011" providerId="ADAL" clId="{1791439F-DA38-412E-B4C7-60626334B275}" dt="2023-08-20T10:33:50.656" v="1856" actId="403"/>
          <ac:spMkLst>
            <pc:docMk/>
            <pc:sldMk cId="117817082" sldId="285"/>
            <ac:spMk id="3" creationId="{F0EB02E9-A659-FA70-2200-8AE02082ECD8}"/>
          </ac:spMkLst>
        </pc:spChg>
      </pc:sldChg>
      <pc:sldChg chg="addSp delSp modSp new mod setBg setClrOvrMap">
        <pc:chgData name="Chris Wise" userId="9cfcf512-f849-498a-a75c-e411c565c011" providerId="ADAL" clId="{1791439F-DA38-412E-B4C7-60626334B275}" dt="2023-11-25T10:16:36.218" v="4809" actId="14100"/>
        <pc:sldMkLst>
          <pc:docMk/>
          <pc:sldMk cId="2553865515" sldId="286"/>
        </pc:sldMkLst>
        <pc:spChg chg="mod">
          <ac:chgData name="Chris Wise" userId="9cfcf512-f849-498a-a75c-e411c565c011" providerId="ADAL" clId="{1791439F-DA38-412E-B4C7-60626334B275}" dt="2023-10-23T07:49:35.016" v="4298" actId="26606"/>
          <ac:spMkLst>
            <pc:docMk/>
            <pc:sldMk cId="2553865515" sldId="286"/>
            <ac:spMk id="2" creationId="{D7C6D1C3-BBA3-75FD-5ECF-E00B83BC78E5}"/>
          </ac:spMkLst>
        </pc:spChg>
        <pc:spChg chg="mod ord">
          <ac:chgData name="Chris Wise" userId="9cfcf512-f849-498a-a75c-e411c565c011" providerId="ADAL" clId="{1791439F-DA38-412E-B4C7-60626334B275}" dt="2023-11-25T10:16:36.218" v="4809" actId="14100"/>
          <ac:spMkLst>
            <pc:docMk/>
            <pc:sldMk cId="2553865515" sldId="286"/>
            <ac:spMk id="3" creationId="{DD1BF286-3851-F162-C651-92B8185FFC39}"/>
          </ac:spMkLst>
        </pc:spChg>
        <pc:spChg chg="add del">
          <ac:chgData name="Chris Wise" userId="9cfcf512-f849-498a-a75c-e411c565c011" providerId="ADAL" clId="{1791439F-DA38-412E-B4C7-60626334B275}" dt="2023-08-30T07:02:21.433" v="2363" actId="26606"/>
          <ac:spMkLst>
            <pc:docMk/>
            <pc:sldMk cId="2553865515" sldId="286"/>
            <ac:spMk id="9" creationId="{AE3A741D-C19B-960A-5803-1C5887147820}"/>
          </ac:spMkLst>
        </pc:spChg>
        <pc:spChg chg="add del">
          <ac:chgData name="Chris Wise" userId="9cfcf512-f849-498a-a75c-e411c565c011" providerId="ADAL" clId="{1791439F-DA38-412E-B4C7-60626334B275}" dt="2023-08-30T07:02:21.433" v="2363" actId="26606"/>
          <ac:spMkLst>
            <pc:docMk/>
            <pc:sldMk cId="2553865515" sldId="286"/>
            <ac:spMk id="11" creationId="{9C3A50E9-9119-7BC3-083B-2D84CCC78E47}"/>
          </ac:spMkLst>
        </pc:spChg>
        <pc:spChg chg="add del">
          <ac:chgData name="Chris Wise" userId="9cfcf512-f849-498a-a75c-e411c565c011" providerId="ADAL" clId="{1791439F-DA38-412E-B4C7-60626334B275}" dt="2023-08-30T07:02:21.433" v="2363" actId="26606"/>
          <ac:spMkLst>
            <pc:docMk/>
            <pc:sldMk cId="2553865515" sldId="286"/>
            <ac:spMk id="13" creationId="{DC39DE25-0E4E-0AA7-0932-1D78C2372786}"/>
          </ac:spMkLst>
        </pc:spChg>
        <pc:spChg chg="add del">
          <ac:chgData name="Chris Wise" userId="9cfcf512-f849-498a-a75c-e411c565c011" providerId="ADAL" clId="{1791439F-DA38-412E-B4C7-60626334B275}" dt="2023-08-30T07:02:21.433" v="2363" actId="26606"/>
          <ac:spMkLst>
            <pc:docMk/>
            <pc:sldMk cId="2553865515" sldId="286"/>
            <ac:spMk id="15" creationId="{8D6EA299-0840-6DEA-E670-C49AEBC87E89}"/>
          </ac:spMkLst>
        </pc:spChg>
        <pc:spChg chg="add del">
          <ac:chgData name="Chris Wise" userId="9cfcf512-f849-498a-a75c-e411c565c011" providerId="ADAL" clId="{1791439F-DA38-412E-B4C7-60626334B275}" dt="2023-08-30T07:02:23.649" v="2365" actId="26606"/>
          <ac:spMkLst>
            <pc:docMk/>
            <pc:sldMk cId="2553865515" sldId="286"/>
            <ac:spMk id="17" creationId="{9228552E-C8B1-4A80-8448-0787CE0FC704}"/>
          </ac:spMkLst>
        </pc:spChg>
        <pc:spChg chg="add del">
          <ac:chgData name="Chris Wise" userId="9cfcf512-f849-498a-a75c-e411c565c011" providerId="ADAL" clId="{1791439F-DA38-412E-B4C7-60626334B275}" dt="2023-08-30T07:02:24.385" v="2367" actId="26606"/>
          <ac:spMkLst>
            <pc:docMk/>
            <pc:sldMk cId="2553865515" sldId="286"/>
            <ac:spMk id="19" creationId="{32AEEBC8-9D30-42EF-95F2-386C2653FBF0}"/>
          </ac:spMkLst>
        </pc:spChg>
        <pc:spChg chg="add del">
          <ac:chgData name="Chris Wise" userId="9cfcf512-f849-498a-a75c-e411c565c011" providerId="ADAL" clId="{1791439F-DA38-412E-B4C7-60626334B275}" dt="2023-08-30T07:02:24.385" v="2367" actId="26606"/>
          <ac:spMkLst>
            <pc:docMk/>
            <pc:sldMk cId="2553865515" sldId="286"/>
            <ac:spMk id="20" creationId="{2E92FA66-67D7-4CB4-94D3-E643A9AD4757}"/>
          </ac:spMkLst>
        </pc:spChg>
        <pc:spChg chg="add del">
          <ac:chgData name="Chris Wise" userId="9cfcf512-f849-498a-a75c-e411c565c011" providerId="ADAL" clId="{1791439F-DA38-412E-B4C7-60626334B275}" dt="2023-08-30T07:02:26.066" v="2369" actId="26606"/>
          <ac:spMkLst>
            <pc:docMk/>
            <pc:sldMk cId="2553865515" sldId="286"/>
            <ac:spMk id="22" creationId="{04812C46-200A-4DEB-A05E-3ED6C68C2387}"/>
          </ac:spMkLst>
        </pc:spChg>
        <pc:spChg chg="add del">
          <ac:chgData name="Chris Wise" userId="9cfcf512-f849-498a-a75c-e411c565c011" providerId="ADAL" clId="{1791439F-DA38-412E-B4C7-60626334B275}" dt="2023-10-23T07:49:35.016" v="4298" actId="26606"/>
          <ac:spMkLst>
            <pc:docMk/>
            <pc:sldMk cId="2553865515" sldId="286"/>
            <ac:spMk id="29" creationId="{A7AE9375-4664-4DB2-922D-2782A6E439AC}"/>
          </ac:spMkLst>
        </pc:spChg>
        <pc:spChg chg="add del">
          <ac:chgData name="Chris Wise" userId="9cfcf512-f849-498a-a75c-e411c565c011" providerId="ADAL" clId="{1791439F-DA38-412E-B4C7-60626334B275}" dt="2023-10-23T07:49:35.016" v="4298" actId="26606"/>
          <ac:spMkLst>
            <pc:docMk/>
            <pc:sldMk cId="2553865515" sldId="286"/>
            <ac:spMk id="33" creationId="{C87417AF-190E-4D6E-AFA6-7D3E84B0B430}"/>
          </ac:spMkLst>
        </pc:spChg>
        <pc:spChg chg="add del">
          <ac:chgData name="Chris Wise" userId="9cfcf512-f849-498a-a75c-e411c565c011" providerId="ADAL" clId="{1791439F-DA38-412E-B4C7-60626334B275}" dt="2023-10-23T07:49:35.016" v="4298" actId="26606"/>
          <ac:spMkLst>
            <pc:docMk/>
            <pc:sldMk cId="2553865515" sldId="286"/>
            <ac:spMk id="35" creationId="{80B30ED8-273E-4C07-8568-2FE5CC5C483D}"/>
          </ac:spMkLst>
        </pc:spChg>
        <pc:picChg chg="mod ord">
          <ac:chgData name="Chris Wise" userId="9cfcf512-f849-498a-a75c-e411c565c011" providerId="ADAL" clId="{1791439F-DA38-412E-B4C7-60626334B275}" dt="2023-10-23T07:49:35.016" v="4298" actId="26606"/>
          <ac:picMkLst>
            <pc:docMk/>
            <pc:sldMk cId="2553865515" sldId="286"/>
            <ac:picMk id="4" creationId="{67ABC49F-5C7C-F672-CA69-750EE5D58114}"/>
          </ac:picMkLst>
        </pc:picChg>
        <pc:picChg chg="add mod">
          <ac:chgData name="Chris Wise" userId="9cfcf512-f849-498a-a75c-e411c565c011" providerId="ADAL" clId="{1791439F-DA38-412E-B4C7-60626334B275}" dt="2023-11-25T10:16:32.863" v="4808" actId="1076"/>
          <ac:picMkLst>
            <pc:docMk/>
            <pc:sldMk cId="2553865515" sldId="286"/>
            <ac:picMk id="6" creationId="{5DBAA0EC-C88D-909E-3397-9AB8BED4E1D5}"/>
          </ac:picMkLst>
        </pc:picChg>
        <pc:cxnChg chg="add del">
          <ac:chgData name="Chris Wise" userId="9cfcf512-f849-498a-a75c-e411c565c011" providerId="ADAL" clId="{1791439F-DA38-412E-B4C7-60626334B275}" dt="2023-10-23T07:49:35.016" v="4298" actId="26606"/>
          <ac:cxnSpMkLst>
            <pc:docMk/>
            <pc:sldMk cId="2553865515" sldId="286"/>
            <ac:cxnSpMk id="24" creationId="{1503BFE4-729B-D9D0-C17B-501E6AF1127A}"/>
          </ac:cxnSpMkLst>
        </pc:cxnChg>
        <pc:cxnChg chg="add del">
          <ac:chgData name="Chris Wise" userId="9cfcf512-f849-498a-a75c-e411c565c011" providerId="ADAL" clId="{1791439F-DA38-412E-B4C7-60626334B275}" dt="2023-10-23T07:49:35.016" v="4298" actId="26606"/>
          <ac:cxnSpMkLst>
            <pc:docMk/>
            <pc:sldMk cId="2553865515" sldId="286"/>
            <ac:cxnSpMk id="31" creationId="{EE504C98-6397-41C1-A8D8-2D9C4ED307E0}"/>
          </ac:cxnSpMkLst>
        </pc:cxnChg>
      </pc:sldChg>
      <pc:sldChg chg="modSp new del mod">
        <pc:chgData name="Chris Wise" userId="9cfcf512-f849-498a-a75c-e411c565c011" providerId="ADAL" clId="{1791439F-DA38-412E-B4C7-60626334B275}" dt="2023-08-20T10:34:05.772" v="1858" actId="47"/>
        <pc:sldMkLst>
          <pc:docMk/>
          <pc:sldMk cId="3941669001" sldId="287"/>
        </pc:sldMkLst>
        <pc:spChg chg="mod">
          <ac:chgData name="Chris Wise" userId="9cfcf512-f849-498a-a75c-e411c565c011" providerId="ADAL" clId="{1791439F-DA38-412E-B4C7-60626334B275}" dt="2023-08-20T10:33:54.079" v="1857" actId="113"/>
          <ac:spMkLst>
            <pc:docMk/>
            <pc:sldMk cId="3941669001" sldId="287"/>
            <ac:spMk id="2" creationId="{6A4C356C-8908-8738-4BA2-E478FC2D59D9}"/>
          </ac:spMkLst>
        </pc:spChg>
        <pc:spChg chg="mod">
          <ac:chgData name="Chris Wise" userId="9cfcf512-f849-498a-a75c-e411c565c011" providerId="ADAL" clId="{1791439F-DA38-412E-B4C7-60626334B275}" dt="2023-08-13T10:55:58.091" v="430" actId="20577"/>
          <ac:spMkLst>
            <pc:docMk/>
            <pc:sldMk cId="3941669001" sldId="287"/>
            <ac:spMk id="3" creationId="{3E122728-620E-DB3E-6D13-9337795A1C29}"/>
          </ac:spMkLst>
        </pc:spChg>
      </pc:sldChg>
      <pc:sldChg chg="new del">
        <pc:chgData name="Chris Wise" userId="9cfcf512-f849-498a-a75c-e411c565c011" providerId="ADAL" clId="{1791439F-DA38-412E-B4C7-60626334B275}" dt="2023-08-13T12:14:44.204" v="757" actId="47"/>
        <pc:sldMkLst>
          <pc:docMk/>
          <pc:sldMk cId="2348004901" sldId="288"/>
        </pc:sldMkLst>
      </pc:sldChg>
      <pc:sldChg chg="addSp delSp modSp new mod setBg">
        <pc:chgData name="Chris Wise" userId="9cfcf512-f849-498a-a75c-e411c565c011" providerId="ADAL" clId="{1791439F-DA38-412E-B4C7-60626334B275}" dt="2023-09-08T11:20:04.438" v="3970" actId="2711"/>
        <pc:sldMkLst>
          <pc:docMk/>
          <pc:sldMk cId="4288456592" sldId="289"/>
        </pc:sldMkLst>
        <pc:spChg chg="mod">
          <ac:chgData name="Chris Wise" userId="9cfcf512-f849-498a-a75c-e411c565c011" providerId="ADAL" clId="{1791439F-DA38-412E-B4C7-60626334B275}" dt="2023-09-08T11:20:04.438" v="3970" actId="2711"/>
          <ac:spMkLst>
            <pc:docMk/>
            <pc:sldMk cId="4288456592" sldId="289"/>
            <ac:spMk id="2" creationId="{0E8BE7A0-C485-D4E4-9545-EF4A1A134E89}"/>
          </ac:spMkLst>
        </pc:spChg>
        <pc:spChg chg="mod">
          <ac:chgData name="Chris Wise" userId="9cfcf512-f849-498a-a75c-e411c565c011" providerId="ADAL" clId="{1791439F-DA38-412E-B4C7-60626334B275}" dt="2023-09-08T11:20:04.438" v="3970" actId="2711"/>
          <ac:spMkLst>
            <pc:docMk/>
            <pc:sldMk cId="4288456592" sldId="289"/>
            <ac:spMk id="3" creationId="{2B583F06-BE69-C81E-A8FE-22E38D6F383F}"/>
          </ac:spMkLst>
        </pc:spChg>
        <pc:spChg chg="add del">
          <ac:chgData name="Chris Wise" userId="9cfcf512-f849-498a-a75c-e411c565c011" providerId="ADAL" clId="{1791439F-DA38-412E-B4C7-60626334B275}" dt="2023-08-30T07:10:46.481" v="2379" actId="26606"/>
          <ac:spMkLst>
            <pc:docMk/>
            <pc:sldMk cId="4288456592" sldId="289"/>
            <ac:spMk id="10" creationId="{04812C46-200A-4DEB-A05E-3ED6C68C2387}"/>
          </ac:spMkLst>
        </pc:spChg>
        <pc:spChg chg="add del">
          <ac:chgData name="Chris Wise" userId="9cfcf512-f849-498a-a75c-e411c565c011" providerId="ADAL" clId="{1791439F-DA38-412E-B4C7-60626334B275}" dt="2023-08-30T07:10:46.481" v="2379" actId="26606"/>
          <ac:spMkLst>
            <pc:docMk/>
            <pc:sldMk cId="4288456592" sldId="289"/>
            <ac:spMk id="12" creationId="{D1EA859B-E555-4109-94F3-6700E046E008}"/>
          </ac:spMkLst>
        </pc:spChg>
        <pc:spChg chg="add del">
          <ac:chgData name="Chris Wise" userId="9cfcf512-f849-498a-a75c-e411c565c011" providerId="ADAL" clId="{1791439F-DA38-412E-B4C7-60626334B275}" dt="2023-08-30T07:10:46.475" v="2378" actId="26606"/>
          <ac:spMkLst>
            <pc:docMk/>
            <pc:sldMk cId="4288456592" sldId="289"/>
            <ac:spMk id="21" creationId="{C0763A76-9F1C-4FC5-82B7-DD475DA461B2}"/>
          </ac:spMkLst>
        </pc:spChg>
        <pc:spChg chg="add del">
          <ac:chgData name="Chris Wise" userId="9cfcf512-f849-498a-a75c-e411c565c011" providerId="ADAL" clId="{1791439F-DA38-412E-B4C7-60626334B275}" dt="2023-08-30T07:10:46.475" v="2378" actId="26606"/>
          <ac:spMkLst>
            <pc:docMk/>
            <pc:sldMk cId="4288456592" sldId="289"/>
            <ac:spMk id="22" creationId="{E81BF4F6-F2CF-4984-9D14-D6966D92F99F}"/>
          </ac:spMkLst>
        </pc:spChg>
        <pc:spChg chg="add">
          <ac:chgData name="Chris Wise" userId="9cfcf512-f849-498a-a75c-e411c565c011" providerId="ADAL" clId="{1791439F-DA38-412E-B4C7-60626334B275}" dt="2023-08-30T07:10:46.481" v="2379" actId="26606"/>
          <ac:spMkLst>
            <pc:docMk/>
            <pc:sldMk cId="4288456592" sldId="289"/>
            <ac:spMk id="24" creationId="{21EA7FA8-6652-4CC5-90F4-3D48CAC0C2DD}"/>
          </ac:spMkLst>
        </pc:spChg>
        <pc:grpChg chg="add del">
          <ac:chgData name="Chris Wise" userId="9cfcf512-f849-498a-a75c-e411c565c011" providerId="ADAL" clId="{1791439F-DA38-412E-B4C7-60626334B275}" dt="2023-08-30T07:10:45.265" v="2376" actId="26606"/>
          <ac:grpSpMkLst>
            <pc:docMk/>
            <pc:sldMk cId="4288456592" sldId="289"/>
            <ac:grpSpMk id="17" creationId="{A5AFD70F-20E3-55D2-E154-7D4FACFBB016}"/>
          </ac:grpSpMkLst>
        </pc:grpChg>
        <pc:picChg chg="add del mod ord">
          <ac:chgData name="Chris Wise" userId="9cfcf512-f849-498a-a75c-e411c565c011" providerId="ADAL" clId="{1791439F-DA38-412E-B4C7-60626334B275}" dt="2023-08-30T07:10:38.825" v="2373" actId="478"/>
          <ac:picMkLst>
            <pc:docMk/>
            <pc:sldMk cId="4288456592" sldId="289"/>
            <ac:picMk id="5" creationId="{27D722F1-43F1-E223-3133-03D8E0C368CF}"/>
          </ac:picMkLst>
        </pc:picChg>
        <pc:picChg chg="add mod">
          <ac:chgData name="Chris Wise" userId="9cfcf512-f849-498a-a75c-e411c565c011" providerId="ADAL" clId="{1791439F-DA38-412E-B4C7-60626334B275}" dt="2023-08-30T07:10:51.698" v="2381" actId="14100"/>
          <ac:picMkLst>
            <pc:docMk/>
            <pc:sldMk cId="4288456592" sldId="289"/>
            <ac:picMk id="7" creationId="{7D55B2DF-1FB9-7F94-0A9E-43F106BB8DE1}"/>
          </ac:picMkLst>
        </pc:picChg>
      </pc:sldChg>
      <pc:sldChg chg="modSp new mod">
        <pc:chgData name="Chris Wise" userId="9cfcf512-f849-498a-a75c-e411c565c011" providerId="ADAL" clId="{1791439F-DA38-412E-B4C7-60626334B275}" dt="2023-09-08T11:19:50.993" v="3969" actId="2711"/>
        <pc:sldMkLst>
          <pc:docMk/>
          <pc:sldMk cId="1598767148" sldId="290"/>
        </pc:sldMkLst>
        <pc:spChg chg="mod">
          <ac:chgData name="Chris Wise" userId="9cfcf512-f849-498a-a75c-e411c565c011" providerId="ADAL" clId="{1791439F-DA38-412E-B4C7-60626334B275}" dt="2023-09-08T11:19:50.993" v="3969" actId="2711"/>
          <ac:spMkLst>
            <pc:docMk/>
            <pc:sldMk cId="1598767148" sldId="290"/>
            <ac:spMk id="2" creationId="{A5B6F764-65B3-6DC2-C124-19DAB95FF298}"/>
          </ac:spMkLst>
        </pc:spChg>
        <pc:spChg chg="mod">
          <ac:chgData name="Chris Wise" userId="9cfcf512-f849-498a-a75c-e411c565c011" providerId="ADAL" clId="{1791439F-DA38-412E-B4C7-60626334B275}" dt="2023-09-08T11:19:50.993" v="3969" actId="2711"/>
          <ac:spMkLst>
            <pc:docMk/>
            <pc:sldMk cId="1598767148" sldId="290"/>
            <ac:spMk id="3" creationId="{0A240840-4F9C-8EE7-7D1A-DCB70E14F267}"/>
          </ac:spMkLst>
        </pc:spChg>
      </pc:sldChg>
      <pc:sldChg chg="addSp modSp new mod ord setBg">
        <pc:chgData name="Chris Wise" userId="9cfcf512-f849-498a-a75c-e411c565c011" providerId="ADAL" clId="{1791439F-DA38-412E-B4C7-60626334B275}" dt="2023-11-25T22:20:19.993" v="4962" actId="403"/>
        <pc:sldMkLst>
          <pc:docMk/>
          <pc:sldMk cId="2616709726" sldId="291"/>
        </pc:sldMkLst>
        <pc:spChg chg="mod">
          <ac:chgData name="Chris Wise" userId="9cfcf512-f849-498a-a75c-e411c565c011" providerId="ADAL" clId="{1791439F-DA38-412E-B4C7-60626334B275}" dt="2023-11-25T22:20:04.890" v="4958" actId="26606"/>
          <ac:spMkLst>
            <pc:docMk/>
            <pc:sldMk cId="2616709726" sldId="291"/>
            <ac:spMk id="2" creationId="{9D34924E-BD61-BD01-4592-4769FAEE1586}"/>
          </ac:spMkLst>
        </pc:spChg>
        <pc:spChg chg="mod">
          <ac:chgData name="Chris Wise" userId="9cfcf512-f849-498a-a75c-e411c565c011" providerId="ADAL" clId="{1791439F-DA38-412E-B4C7-60626334B275}" dt="2023-11-25T22:20:19.993" v="4962" actId="403"/>
          <ac:spMkLst>
            <pc:docMk/>
            <pc:sldMk cId="2616709726" sldId="291"/>
            <ac:spMk id="3" creationId="{DA8EF92C-A862-770E-74DB-28A506BFE650}"/>
          </ac:spMkLst>
        </pc:spChg>
        <pc:spChg chg="add">
          <ac:chgData name="Chris Wise" userId="9cfcf512-f849-498a-a75c-e411c565c011" providerId="ADAL" clId="{1791439F-DA38-412E-B4C7-60626334B275}" dt="2023-11-25T22:20:04.890" v="4958" actId="26606"/>
          <ac:spMkLst>
            <pc:docMk/>
            <pc:sldMk cId="2616709726" sldId="291"/>
            <ac:spMk id="10" creationId="{04812C46-200A-4DEB-A05E-3ED6C68C2387}"/>
          </ac:spMkLst>
        </pc:spChg>
        <pc:spChg chg="add">
          <ac:chgData name="Chris Wise" userId="9cfcf512-f849-498a-a75c-e411c565c011" providerId="ADAL" clId="{1791439F-DA38-412E-B4C7-60626334B275}" dt="2023-11-25T22:20:04.890" v="4958" actId="26606"/>
          <ac:spMkLst>
            <pc:docMk/>
            <pc:sldMk cId="2616709726" sldId="291"/>
            <ac:spMk id="12" creationId="{D1EA859B-E555-4109-94F3-6700E046E008}"/>
          </ac:spMkLst>
        </pc:spChg>
        <pc:picChg chg="add mod ord">
          <ac:chgData name="Chris Wise" userId="9cfcf512-f849-498a-a75c-e411c565c011" providerId="ADAL" clId="{1791439F-DA38-412E-B4C7-60626334B275}" dt="2023-11-25T22:20:10.162" v="4959" actId="1076"/>
          <ac:picMkLst>
            <pc:docMk/>
            <pc:sldMk cId="2616709726" sldId="291"/>
            <ac:picMk id="5" creationId="{AED92213-9D41-D677-719C-522927240C0D}"/>
          </ac:picMkLst>
        </pc:picChg>
      </pc:sldChg>
      <pc:sldChg chg="addSp delSp modSp new mod modClrScheme chgLayout">
        <pc:chgData name="Chris Wise" userId="9cfcf512-f849-498a-a75c-e411c565c011" providerId="ADAL" clId="{1791439F-DA38-412E-B4C7-60626334B275}" dt="2023-10-23T08:51:53.290" v="4379"/>
        <pc:sldMkLst>
          <pc:docMk/>
          <pc:sldMk cId="1568953711" sldId="292"/>
        </pc:sldMkLst>
        <pc:spChg chg="mod ord">
          <ac:chgData name="Chris Wise" userId="9cfcf512-f849-498a-a75c-e411c565c011" providerId="ADAL" clId="{1791439F-DA38-412E-B4C7-60626334B275}" dt="2023-09-08T11:19:36.013" v="3967" actId="2711"/>
          <ac:spMkLst>
            <pc:docMk/>
            <pc:sldMk cId="1568953711" sldId="292"/>
            <ac:spMk id="2" creationId="{EAFA8B13-F980-530E-3083-9EA91D2D0F44}"/>
          </ac:spMkLst>
        </pc:spChg>
        <pc:spChg chg="del mod">
          <ac:chgData name="Chris Wise" userId="9cfcf512-f849-498a-a75c-e411c565c011" providerId="ADAL" clId="{1791439F-DA38-412E-B4C7-60626334B275}" dt="2023-08-20T09:11:49.824" v="920" actId="3680"/>
          <ac:spMkLst>
            <pc:docMk/>
            <pc:sldMk cId="1568953711" sldId="292"/>
            <ac:spMk id="3" creationId="{9245A5D0-5E8B-CEE2-3D50-B05EC85FF3DB}"/>
          </ac:spMkLst>
        </pc:spChg>
        <pc:spChg chg="add del mod ord">
          <ac:chgData name="Chris Wise" userId="9cfcf512-f849-498a-a75c-e411c565c011" providerId="ADAL" clId="{1791439F-DA38-412E-B4C7-60626334B275}" dt="2023-08-20T09:12:39.388" v="981" actId="700"/>
          <ac:spMkLst>
            <pc:docMk/>
            <pc:sldMk cId="1568953711" sldId="292"/>
            <ac:spMk id="5" creationId="{5BCF2298-3E05-47AE-3579-F33ED07217B5}"/>
          </ac:spMkLst>
        </pc:spChg>
        <pc:spChg chg="add del mod ord">
          <ac:chgData name="Chris Wise" userId="9cfcf512-f849-498a-a75c-e411c565c011" providerId="ADAL" clId="{1791439F-DA38-412E-B4C7-60626334B275}" dt="2023-08-20T09:12:42.312" v="982" actId="700"/>
          <ac:spMkLst>
            <pc:docMk/>
            <pc:sldMk cId="1568953711" sldId="292"/>
            <ac:spMk id="6" creationId="{986472BA-FA1F-6264-E6BC-BA169E3ED5BA}"/>
          </ac:spMkLst>
        </pc:spChg>
        <pc:spChg chg="add del mod">
          <ac:chgData name="Chris Wise" userId="9cfcf512-f849-498a-a75c-e411c565c011" providerId="ADAL" clId="{1791439F-DA38-412E-B4C7-60626334B275}" dt="2023-10-23T08:51:53.290" v="4379"/>
          <ac:spMkLst>
            <pc:docMk/>
            <pc:sldMk cId="1568953711" sldId="292"/>
            <ac:spMk id="7" creationId="{1B744242-84D7-80EB-7984-D50315AF01A3}"/>
          </ac:spMkLst>
        </pc:spChg>
        <pc:graphicFrameChg chg="add mod ord modGraphic">
          <ac:chgData name="Chris Wise" userId="9cfcf512-f849-498a-a75c-e411c565c011" providerId="ADAL" clId="{1791439F-DA38-412E-B4C7-60626334B275}" dt="2023-09-08T10:53:19.511" v="3737" actId="20577"/>
          <ac:graphicFrameMkLst>
            <pc:docMk/>
            <pc:sldMk cId="1568953711" sldId="292"/>
            <ac:graphicFrameMk id="4" creationId="{7B64987A-DF1A-3A03-02C2-54B236BF190F}"/>
          </ac:graphicFrameMkLst>
        </pc:graphicFrameChg>
      </pc:sldChg>
      <pc:sldChg chg="addSp delSp modSp new mod setBg">
        <pc:chgData name="Chris Wise" userId="9cfcf512-f849-498a-a75c-e411c565c011" providerId="ADAL" clId="{1791439F-DA38-412E-B4C7-60626334B275}" dt="2023-09-08T11:19:29.427" v="3966" actId="2711"/>
        <pc:sldMkLst>
          <pc:docMk/>
          <pc:sldMk cId="2902761972" sldId="293"/>
        </pc:sldMkLst>
        <pc:spChg chg="mod">
          <ac:chgData name="Chris Wise" userId="9cfcf512-f849-498a-a75c-e411c565c011" providerId="ADAL" clId="{1791439F-DA38-412E-B4C7-60626334B275}" dt="2023-09-08T11:19:29.427" v="3966" actId="2711"/>
          <ac:spMkLst>
            <pc:docMk/>
            <pc:sldMk cId="2902761972" sldId="293"/>
            <ac:spMk id="2" creationId="{AB154C8F-7DE5-66F1-72F0-3A0DA7A48C1F}"/>
          </ac:spMkLst>
        </pc:spChg>
        <pc:spChg chg="mod">
          <ac:chgData name="Chris Wise" userId="9cfcf512-f849-498a-a75c-e411c565c011" providerId="ADAL" clId="{1791439F-DA38-412E-B4C7-60626334B275}" dt="2023-09-08T11:19:29.427" v="3966" actId="2711"/>
          <ac:spMkLst>
            <pc:docMk/>
            <pc:sldMk cId="2902761972" sldId="293"/>
            <ac:spMk id="3" creationId="{89648A34-CBB8-E294-713D-DABA899C7037}"/>
          </ac:spMkLst>
        </pc:spChg>
        <pc:spChg chg="del ord">
          <ac:chgData name="Chris Wise" userId="9cfcf512-f849-498a-a75c-e411c565c011" providerId="ADAL" clId="{1791439F-DA38-412E-B4C7-60626334B275}" dt="2023-08-30T07:11:44.694" v="2386" actId="478"/>
          <ac:spMkLst>
            <pc:docMk/>
            <pc:sldMk cId="2902761972" sldId="293"/>
            <ac:spMk id="4" creationId="{0355E6FB-BC21-1C41-2834-594F353A8DAA}"/>
          </ac:spMkLst>
        </pc:spChg>
        <pc:spChg chg="add">
          <ac:chgData name="Chris Wise" userId="9cfcf512-f849-498a-a75c-e411c565c011" providerId="ADAL" clId="{1791439F-DA38-412E-B4C7-60626334B275}" dt="2023-08-30T07:11:39.910" v="2385" actId="26606"/>
          <ac:spMkLst>
            <pc:docMk/>
            <pc:sldMk cId="2902761972" sldId="293"/>
            <ac:spMk id="12" creationId="{AAB8EDC3-1C0D-4505-A2C7-839A5161FB53}"/>
          </ac:spMkLst>
        </pc:spChg>
        <pc:spChg chg="add">
          <ac:chgData name="Chris Wise" userId="9cfcf512-f849-498a-a75c-e411c565c011" providerId="ADAL" clId="{1791439F-DA38-412E-B4C7-60626334B275}" dt="2023-08-30T07:11:39.910" v="2385" actId="26606"/>
          <ac:spMkLst>
            <pc:docMk/>
            <pc:sldMk cId="2902761972" sldId="293"/>
            <ac:spMk id="14" creationId="{2069E294-3813-4588-9E9C-AEA08F9C4DA1}"/>
          </ac:spMkLst>
        </pc:spChg>
        <pc:picChg chg="add mod ord">
          <ac:chgData name="Chris Wise" userId="9cfcf512-f849-498a-a75c-e411c565c011" providerId="ADAL" clId="{1791439F-DA38-412E-B4C7-60626334B275}" dt="2023-08-30T07:11:39.910" v="2385" actId="26606"/>
          <ac:picMkLst>
            <pc:docMk/>
            <pc:sldMk cId="2902761972" sldId="293"/>
            <ac:picMk id="6" creationId="{15A29778-1B15-6E24-E0BA-CAB81770CFA3}"/>
          </ac:picMkLst>
        </pc:picChg>
        <pc:picChg chg="del mod">
          <ac:chgData name="Chris Wise" userId="9cfcf512-f849-498a-a75c-e411c565c011" providerId="ADAL" clId="{1791439F-DA38-412E-B4C7-60626334B275}" dt="2023-08-30T07:11:45.362" v="2387" actId="478"/>
          <ac:picMkLst>
            <pc:docMk/>
            <pc:sldMk cId="2902761972" sldId="293"/>
            <ac:picMk id="7" creationId="{B1554B6C-1A8F-81C8-9B70-41A10528C215}"/>
          </ac:picMkLst>
        </pc:picChg>
      </pc:sldChg>
      <pc:sldChg chg="modSp new mod">
        <pc:chgData name="Chris Wise" userId="9cfcf512-f849-498a-a75c-e411c565c011" providerId="ADAL" clId="{1791439F-DA38-412E-B4C7-60626334B275}" dt="2023-10-23T08:48:16.882" v="4334" actId="403"/>
        <pc:sldMkLst>
          <pc:docMk/>
          <pc:sldMk cId="1649925744" sldId="294"/>
        </pc:sldMkLst>
        <pc:spChg chg="mod">
          <ac:chgData name="Chris Wise" userId="9cfcf512-f849-498a-a75c-e411c565c011" providerId="ADAL" clId="{1791439F-DA38-412E-B4C7-60626334B275}" dt="2023-09-08T11:18:50.251" v="3964" actId="2711"/>
          <ac:spMkLst>
            <pc:docMk/>
            <pc:sldMk cId="1649925744" sldId="294"/>
            <ac:spMk id="2" creationId="{24DE17DE-02E8-570B-F876-5196B242D97C}"/>
          </ac:spMkLst>
        </pc:spChg>
        <pc:spChg chg="mod">
          <ac:chgData name="Chris Wise" userId="9cfcf512-f849-498a-a75c-e411c565c011" providerId="ADAL" clId="{1791439F-DA38-412E-B4C7-60626334B275}" dt="2023-10-23T08:48:16.882" v="4334" actId="403"/>
          <ac:spMkLst>
            <pc:docMk/>
            <pc:sldMk cId="1649925744" sldId="294"/>
            <ac:spMk id="7" creationId="{A4132571-2428-456D-0026-81F117722734}"/>
          </ac:spMkLst>
        </pc:spChg>
      </pc:sldChg>
      <pc:sldChg chg="modSp new mod">
        <pc:chgData name="Chris Wise" userId="9cfcf512-f849-498a-a75c-e411c565c011" providerId="ADAL" clId="{1791439F-DA38-412E-B4C7-60626334B275}" dt="2023-09-08T11:17:17.614" v="3952" actId="2711"/>
        <pc:sldMkLst>
          <pc:docMk/>
          <pc:sldMk cId="3324313690" sldId="295"/>
        </pc:sldMkLst>
        <pc:spChg chg="mod">
          <ac:chgData name="Chris Wise" userId="9cfcf512-f849-498a-a75c-e411c565c011" providerId="ADAL" clId="{1791439F-DA38-412E-B4C7-60626334B275}" dt="2023-09-08T11:17:17.614" v="3952" actId="2711"/>
          <ac:spMkLst>
            <pc:docMk/>
            <pc:sldMk cId="3324313690" sldId="295"/>
            <ac:spMk id="2" creationId="{E64FD6E1-B9D9-35D9-D58D-845772A866D6}"/>
          </ac:spMkLst>
        </pc:spChg>
        <pc:spChg chg="mod">
          <ac:chgData name="Chris Wise" userId="9cfcf512-f849-498a-a75c-e411c565c011" providerId="ADAL" clId="{1791439F-DA38-412E-B4C7-60626334B275}" dt="2023-09-08T11:17:17.614" v="3952" actId="2711"/>
          <ac:spMkLst>
            <pc:docMk/>
            <pc:sldMk cId="3324313690" sldId="295"/>
            <ac:spMk id="3" creationId="{0F68A5EB-0EEE-ABD8-D5C2-8CEEAE2BBA95}"/>
          </ac:spMkLst>
        </pc:spChg>
      </pc:sldChg>
      <pc:sldChg chg="modSp new mod">
        <pc:chgData name="Chris Wise" userId="9cfcf512-f849-498a-a75c-e411c565c011" providerId="ADAL" clId="{1791439F-DA38-412E-B4C7-60626334B275}" dt="2023-09-08T11:17:05.002" v="3950" actId="20577"/>
        <pc:sldMkLst>
          <pc:docMk/>
          <pc:sldMk cId="2601085517" sldId="296"/>
        </pc:sldMkLst>
        <pc:spChg chg="mod">
          <ac:chgData name="Chris Wise" userId="9cfcf512-f849-498a-a75c-e411c565c011" providerId="ADAL" clId="{1791439F-DA38-412E-B4C7-60626334B275}" dt="2023-09-08T11:17:02.471" v="3949" actId="2711"/>
          <ac:spMkLst>
            <pc:docMk/>
            <pc:sldMk cId="2601085517" sldId="296"/>
            <ac:spMk id="2" creationId="{B2D2AA0A-57D7-B1B2-7A50-20C37AC933E3}"/>
          </ac:spMkLst>
        </pc:spChg>
        <pc:spChg chg="mod">
          <ac:chgData name="Chris Wise" userId="9cfcf512-f849-498a-a75c-e411c565c011" providerId="ADAL" clId="{1791439F-DA38-412E-B4C7-60626334B275}" dt="2023-09-08T11:17:05.002" v="3950" actId="20577"/>
          <ac:spMkLst>
            <pc:docMk/>
            <pc:sldMk cId="2601085517" sldId="296"/>
            <ac:spMk id="3" creationId="{997163BD-7606-0ECE-C178-59271ADCFE57}"/>
          </ac:spMkLst>
        </pc:spChg>
      </pc:sldChg>
      <pc:sldChg chg="modSp new mod">
        <pc:chgData name="Chris Wise" userId="9cfcf512-f849-498a-a75c-e411c565c011" providerId="ADAL" clId="{1791439F-DA38-412E-B4C7-60626334B275}" dt="2023-11-25T22:22:53.344" v="5011" actId="15"/>
        <pc:sldMkLst>
          <pc:docMk/>
          <pc:sldMk cId="1580716115" sldId="297"/>
        </pc:sldMkLst>
        <pc:spChg chg="mod">
          <ac:chgData name="Chris Wise" userId="9cfcf512-f849-498a-a75c-e411c565c011" providerId="ADAL" clId="{1791439F-DA38-412E-B4C7-60626334B275}" dt="2023-09-08T11:16:55.786" v="3948" actId="2711"/>
          <ac:spMkLst>
            <pc:docMk/>
            <pc:sldMk cId="1580716115" sldId="297"/>
            <ac:spMk id="2" creationId="{F061066F-E38B-8780-616A-C79E46D0EEED}"/>
          </ac:spMkLst>
        </pc:spChg>
        <pc:spChg chg="mod">
          <ac:chgData name="Chris Wise" userId="9cfcf512-f849-498a-a75c-e411c565c011" providerId="ADAL" clId="{1791439F-DA38-412E-B4C7-60626334B275}" dt="2023-11-25T22:22:53.344" v="5011" actId="15"/>
          <ac:spMkLst>
            <pc:docMk/>
            <pc:sldMk cId="1580716115" sldId="297"/>
            <ac:spMk id="3" creationId="{ECE512C3-F22B-22FF-DC95-D618AA6EF5D7}"/>
          </ac:spMkLst>
        </pc:spChg>
      </pc:sldChg>
      <pc:sldChg chg="addSp modSp new mod ord">
        <pc:chgData name="Chris Wise" userId="9cfcf512-f849-498a-a75c-e411c565c011" providerId="ADAL" clId="{1791439F-DA38-412E-B4C7-60626334B275}" dt="2023-09-08T11:21:02.070" v="3979" actId="2711"/>
        <pc:sldMkLst>
          <pc:docMk/>
          <pc:sldMk cId="216276641" sldId="298"/>
        </pc:sldMkLst>
        <pc:spChg chg="mod">
          <ac:chgData name="Chris Wise" userId="9cfcf512-f849-498a-a75c-e411c565c011" providerId="ADAL" clId="{1791439F-DA38-412E-B4C7-60626334B275}" dt="2023-09-08T11:21:02.070" v="3979" actId="2711"/>
          <ac:spMkLst>
            <pc:docMk/>
            <pc:sldMk cId="216276641" sldId="298"/>
            <ac:spMk id="2" creationId="{C5E68F20-A19A-2850-0CE1-2377C871B225}"/>
          </ac:spMkLst>
        </pc:spChg>
        <pc:spChg chg="mod">
          <ac:chgData name="Chris Wise" userId="9cfcf512-f849-498a-a75c-e411c565c011" providerId="ADAL" clId="{1791439F-DA38-412E-B4C7-60626334B275}" dt="2023-09-08T11:21:02.070" v="3979" actId="2711"/>
          <ac:spMkLst>
            <pc:docMk/>
            <pc:sldMk cId="216276641" sldId="298"/>
            <ac:spMk id="3" creationId="{B274FFA1-B172-2E0A-C1CC-44099AE4B3FA}"/>
          </ac:spMkLst>
        </pc:spChg>
        <pc:picChg chg="add mod">
          <ac:chgData name="Chris Wise" userId="9cfcf512-f849-498a-a75c-e411c565c011" providerId="ADAL" clId="{1791439F-DA38-412E-B4C7-60626334B275}" dt="2023-08-13T12:15:26.549" v="761"/>
          <ac:picMkLst>
            <pc:docMk/>
            <pc:sldMk cId="216276641" sldId="298"/>
            <ac:picMk id="4" creationId="{099D4F2B-9C77-4667-4F82-480D33A3D283}"/>
          </ac:picMkLst>
        </pc:picChg>
      </pc:sldChg>
      <pc:sldChg chg="addSp delSp modSp new mod ord">
        <pc:chgData name="Chris Wise" userId="9cfcf512-f849-498a-a75c-e411c565c011" providerId="ADAL" clId="{1791439F-DA38-412E-B4C7-60626334B275}" dt="2023-09-08T11:22:57.524" v="3999" actId="2711"/>
        <pc:sldMkLst>
          <pc:docMk/>
          <pc:sldMk cId="4030369934" sldId="299"/>
        </pc:sldMkLst>
        <pc:spChg chg="mod">
          <ac:chgData name="Chris Wise" userId="9cfcf512-f849-498a-a75c-e411c565c011" providerId="ADAL" clId="{1791439F-DA38-412E-B4C7-60626334B275}" dt="2023-09-08T11:22:57.524" v="3999" actId="2711"/>
          <ac:spMkLst>
            <pc:docMk/>
            <pc:sldMk cId="4030369934" sldId="299"/>
            <ac:spMk id="2" creationId="{FF96A844-6394-208A-7FE2-871D68423D29}"/>
          </ac:spMkLst>
        </pc:spChg>
        <pc:spChg chg="del">
          <ac:chgData name="Chris Wise" userId="9cfcf512-f849-498a-a75c-e411c565c011" providerId="ADAL" clId="{1791439F-DA38-412E-B4C7-60626334B275}" dt="2023-08-13T12:15:50.760" v="774" actId="931"/>
          <ac:spMkLst>
            <pc:docMk/>
            <pc:sldMk cId="4030369934" sldId="299"/>
            <ac:spMk id="3" creationId="{70AE0994-99DE-9A91-F50F-249894F8D27C}"/>
          </ac:spMkLst>
        </pc:spChg>
        <pc:picChg chg="add mod">
          <ac:chgData name="Chris Wise" userId="9cfcf512-f849-498a-a75c-e411c565c011" providerId="ADAL" clId="{1791439F-DA38-412E-B4C7-60626334B275}" dt="2023-08-20T09:28:52.945" v="1228" actId="1076"/>
          <ac:picMkLst>
            <pc:docMk/>
            <pc:sldMk cId="4030369934" sldId="299"/>
            <ac:picMk id="5" creationId="{3FACD744-57F1-EEAC-28BD-54CF69C50486}"/>
          </ac:picMkLst>
        </pc:picChg>
      </pc:sldChg>
      <pc:sldChg chg="addSp delSp modSp new mod ord">
        <pc:chgData name="Chris Wise" userId="9cfcf512-f849-498a-a75c-e411c565c011" providerId="ADAL" clId="{1791439F-DA38-412E-B4C7-60626334B275}" dt="2023-09-08T11:20:56.537" v="3978" actId="2711"/>
        <pc:sldMkLst>
          <pc:docMk/>
          <pc:sldMk cId="784674780" sldId="300"/>
        </pc:sldMkLst>
        <pc:spChg chg="mod">
          <ac:chgData name="Chris Wise" userId="9cfcf512-f849-498a-a75c-e411c565c011" providerId="ADAL" clId="{1791439F-DA38-412E-B4C7-60626334B275}" dt="2023-09-08T11:20:56.537" v="3978" actId="2711"/>
          <ac:spMkLst>
            <pc:docMk/>
            <pc:sldMk cId="784674780" sldId="300"/>
            <ac:spMk id="2" creationId="{DC117E09-3BA7-B170-DFEA-573600F66242}"/>
          </ac:spMkLst>
        </pc:spChg>
        <pc:spChg chg="add del">
          <ac:chgData name="Chris Wise" userId="9cfcf512-f849-498a-a75c-e411c565c011" providerId="ADAL" clId="{1791439F-DA38-412E-B4C7-60626334B275}" dt="2023-08-20T09:28:26.482" v="1187" actId="931"/>
          <ac:spMkLst>
            <pc:docMk/>
            <pc:sldMk cId="784674780" sldId="300"/>
            <ac:spMk id="3" creationId="{32FDC632-56E8-D9A7-E3C3-D2E9CB99519A}"/>
          </ac:spMkLst>
        </pc:spChg>
        <pc:picChg chg="add del mod">
          <ac:chgData name="Chris Wise" userId="9cfcf512-f849-498a-a75c-e411c565c011" providerId="ADAL" clId="{1791439F-DA38-412E-B4C7-60626334B275}" dt="2023-08-20T09:28:03.211" v="1186" actId="931"/>
          <ac:picMkLst>
            <pc:docMk/>
            <pc:sldMk cId="784674780" sldId="300"/>
            <ac:picMk id="5" creationId="{296629E0-07D1-C7B2-0AE2-5E2C13618B75}"/>
          </ac:picMkLst>
        </pc:picChg>
        <pc:picChg chg="add del mod">
          <ac:chgData name="Chris Wise" userId="9cfcf512-f849-498a-a75c-e411c565c011" providerId="ADAL" clId="{1791439F-DA38-412E-B4C7-60626334B275}" dt="2023-08-20T09:28:03.211" v="1186" actId="931"/>
          <ac:picMkLst>
            <pc:docMk/>
            <pc:sldMk cId="784674780" sldId="300"/>
            <ac:picMk id="7" creationId="{AAFD194B-F8B0-4859-6513-693DF1355371}"/>
          </ac:picMkLst>
        </pc:picChg>
        <pc:picChg chg="add del mod">
          <ac:chgData name="Chris Wise" userId="9cfcf512-f849-498a-a75c-e411c565c011" providerId="ADAL" clId="{1791439F-DA38-412E-B4C7-60626334B275}" dt="2023-08-20T09:28:03.211" v="1186" actId="931"/>
          <ac:picMkLst>
            <pc:docMk/>
            <pc:sldMk cId="784674780" sldId="300"/>
            <ac:picMk id="9" creationId="{2E737833-DB0C-618B-7F4C-848EC8874677}"/>
          </ac:picMkLst>
        </pc:picChg>
        <pc:picChg chg="add del mod">
          <ac:chgData name="Chris Wise" userId="9cfcf512-f849-498a-a75c-e411c565c011" providerId="ADAL" clId="{1791439F-DA38-412E-B4C7-60626334B275}" dt="2023-08-20T09:28:03.211" v="1186" actId="931"/>
          <ac:picMkLst>
            <pc:docMk/>
            <pc:sldMk cId="784674780" sldId="300"/>
            <ac:picMk id="11" creationId="{6998C44C-04C9-E484-8920-BDF236AADB77}"/>
          </ac:picMkLst>
        </pc:picChg>
        <pc:picChg chg="add del mod">
          <ac:chgData name="Chris Wise" userId="9cfcf512-f849-498a-a75c-e411c565c011" providerId="ADAL" clId="{1791439F-DA38-412E-B4C7-60626334B275}" dt="2023-08-20T09:28:03.211" v="1186" actId="931"/>
          <ac:picMkLst>
            <pc:docMk/>
            <pc:sldMk cId="784674780" sldId="300"/>
            <ac:picMk id="13" creationId="{090D0AC3-4E4E-AF8C-02CA-923B1A3FEFD2}"/>
          </ac:picMkLst>
        </pc:picChg>
        <pc:picChg chg="add mod">
          <ac:chgData name="Chris Wise" userId="9cfcf512-f849-498a-a75c-e411c565c011" providerId="ADAL" clId="{1791439F-DA38-412E-B4C7-60626334B275}" dt="2023-08-20T09:29:32.117" v="1237" actId="1076"/>
          <ac:picMkLst>
            <pc:docMk/>
            <pc:sldMk cId="784674780" sldId="300"/>
            <ac:picMk id="15" creationId="{125FA53A-978A-EF8E-6EB9-211A9A88FB03}"/>
          </ac:picMkLst>
        </pc:picChg>
        <pc:picChg chg="add mod">
          <ac:chgData name="Chris Wise" userId="9cfcf512-f849-498a-a75c-e411c565c011" providerId="ADAL" clId="{1791439F-DA38-412E-B4C7-60626334B275}" dt="2023-08-20T09:29:35.738" v="1238" actId="1076"/>
          <ac:picMkLst>
            <pc:docMk/>
            <pc:sldMk cId="784674780" sldId="300"/>
            <ac:picMk id="17" creationId="{96666996-C45C-3E92-BE72-6429547CF0C3}"/>
          </ac:picMkLst>
        </pc:picChg>
        <pc:picChg chg="add mod">
          <ac:chgData name="Chris Wise" userId="9cfcf512-f849-498a-a75c-e411c565c011" providerId="ADAL" clId="{1791439F-DA38-412E-B4C7-60626334B275}" dt="2023-08-20T09:29:24.146" v="1236" actId="1076"/>
          <ac:picMkLst>
            <pc:docMk/>
            <pc:sldMk cId="784674780" sldId="300"/>
            <ac:picMk id="19" creationId="{66691AE7-EDE4-AE96-27CD-A9CC6C0B7139}"/>
          </ac:picMkLst>
        </pc:picChg>
        <pc:picChg chg="add mod">
          <ac:chgData name="Chris Wise" userId="9cfcf512-f849-498a-a75c-e411c565c011" providerId="ADAL" clId="{1791439F-DA38-412E-B4C7-60626334B275}" dt="2023-08-20T09:29:21.240" v="1235" actId="1076"/>
          <ac:picMkLst>
            <pc:docMk/>
            <pc:sldMk cId="784674780" sldId="300"/>
            <ac:picMk id="21" creationId="{29D86974-6F97-B3AE-E2EA-9F223DF88D4F}"/>
          </ac:picMkLst>
        </pc:picChg>
        <pc:picChg chg="add mod">
          <ac:chgData name="Chris Wise" userId="9cfcf512-f849-498a-a75c-e411c565c011" providerId="ADAL" clId="{1791439F-DA38-412E-B4C7-60626334B275}" dt="2023-08-20T09:29:17.904" v="1234" actId="1076"/>
          <ac:picMkLst>
            <pc:docMk/>
            <pc:sldMk cId="784674780" sldId="300"/>
            <ac:picMk id="23" creationId="{DBA2D0DA-476F-CEA0-87EF-9BD947964342}"/>
          </ac:picMkLst>
        </pc:picChg>
        <pc:picChg chg="add mod">
          <ac:chgData name="Chris Wise" userId="9cfcf512-f849-498a-a75c-e411c565c011" providerId="ADAL" clId="{1791439F-DA38-412E-B4C7-60626334B275}" dt="2023-08-20T09:29:15.909" v="1233" actId="1076"/>
          <ac:picMkLst>
            <pc:docMk/>
            <pc:sldMk cId="784674780" sldId="300"/>
            <ac:picMk id="25" creationId="{F0EB45D9-9599-E9D6-920A-EAA7D2FC8D9F}"/>
          </ac:picMkLst>
        </pc:picChg>
        <pc:picChg chg="add mod">
          <ac:chgData name="Chris Wise" userId="9cfcf512-f849-498a-a75c-e411c565c011" providerId="ADAL" clId="{1791439F-DA38-412E-B4C7-60626334B275}" dt="2023-08-20T09:29:13.412" v="1232" actId="1076"/>
          <ac:picMkLst>
            <pc:docMk/>
            <pc:sldMk cId="784674780" sldId="300"/>
            <ac:picMk id="27" creationId="{DA826D26-F840-2E5A-128B-C4C34B818C0F}"/>
          </ac:picMkLst>
        </pc:picChg>
        <pc:picChg chg="add mod">
          <ac:chgData name="Chris Wise" userId="9cfcf512-f849-498a-a75c-e411c565c011" providerId="ADAL" clId="{1791439F-DA38-412E-B4C7-60626334B275}" dt="2023-08-20T09:29:10.548" v="1231" actId="1076"/>
          <ac:picMkLst>
            <pc:docMk/>
            <pc:sldMk cId="784674780" sldId="300"/>
            <ac:picMk id="29" creationId="{40FE024C-628A-B8DA-53D9-A4F760C5A4C2}"/>
          </ac:picMkLst>
        </pc:picChg>
      </pc:sldChg>
      <pc:sldChg chg="addSp delSp modSp mod setBg">
        <pc:chgData name="Chris Wise" userId="9cfcf512-f849-498a-a75c-e411c565c011" providerId="ADAL" clId="{1791439F-DA38-412E-B4C7-60626334B275}" dt="2023-11-25T10:16:08.298" v="4785" actId="20577"/>
        <pc:sldMkLst>
          <pc:docMk/>
          <pc:sldMk cId="1727611152" sldId="301"/>
        </pc:sldMkLst>
        <pc:spChg chg="mod">
          <ac:chgData name="Chris Wise" userId="9cfcf512-f849-498a-a75c-e411c565c011" providerId="ADAL" clId="{1791439F-DA38-412E-B4C7-60626334B275}" dt="2023-09-08T11:20:23.686" v="3972" actId="27636"/>
          <ac:spMkLst>
            <pc:docMk/>
            <pc:sldMk cId="1727611152" sldId="301"/>
            <ac:spMk id="2" creationId="{D8287871-A7E0-3B9C-3673-7939F9B9C364}"/>
          </ac:spMkLst>
        </pc:spChg>
        <pc:spChg chg="mod">
          <ac:chgData name="Chris Wise" userId="9cfcf512-f849-498a-a75c-e411c565c011" providerId="ADAL" clId="{1791439F-DA38-412E-B4C7-60626334B275}" dt="2023-11-25T10:16:08.298" v="4785" actId="20577"/>
          <ac:spMkLst>
            <pc:docMk/>
            <pc:sldMk cId="1727611152" sldId="301"/>
            <ac:spMk id="3" creationId="{554F4D0D-4F59-EE97-09B8-73511B70E190}"/>
          </ac:spMkLst>
        </pc:spChg>
        <pc:spChg chg="add">
          <ac:chgData name="Chris Wise" userId="9cfcf512-f849-498a-a75c-e411c565c011" providerId="ADAL" clId="{1791439F-DA38-412E-B4C7-60626334B275}" dt="2023-08-30T07:02:14.711" v="2361" actId="26606"/>
          <ac:spMkLst>
            <pc:docMk/>
            <pc:sldMk cId="1727611152" sldId="301"/>
            <ac:spMk id="10" creationId="{F13C74B1-5B17-4795-BED0-7140497B445A}"/>
          </ac:spMkLst>
        </pc:spChg>
        <pc:spChg chg="add">
          <ac:chgData name="Chris Wise" userId="9cfcf512-f849-498a-a75c-e411c565c011" providerId="ADAL" clId="{1791439F-DA38-412E-B4C7-60626334B275}" dt="2023-08-30T07:02:14.711" v="2361" actId="26606"/>
          <ac:spMkLst>
            <pc:docMk/>
            <pc:sldMk cId="1727611152" sldId="301"/>
            <ac:spMk id="12" creationId="{D4974D33-8DC5-464E-8C6D-BE58F0669C17}"/>
          </ac:spMkLst>
        </pc:spChg>
        <pc:picChg chg="del">
          <ac:chgData name="Chris Wise" userId="9cfcf512-f849-498a-a75c-e411c565c011" providerId="ADAL" clId="{1791439F-DA38-412E-B4C7-60626334B275}" dt="2023-08-20T10:34:39.874" v="1889" actId="478"/>
          <ac:picMkLst>
            <pc:docMk/>
            <pc:sldMk cId="1727611152" sldId="301"/>
            <ac:picMk id="4" creationId="{A17C8815-C5C1-0E21-BC5D-E95C003C8AB2}"/>
          </ac:picMkLst>
        </pc:picChg>
        <pc:picChg chg="mod">
          <ac:chgData name="Chris Wise" userId="9cfcf512-f849-498a-a75c-e411c565c011" providerId="ADAL" clId="{1791439F-DA38-412E-B4C7-60626334B275}" dt="2023-08-30T07:02:14.711" v="2361" actId="26606"/>
          <ac:picMkLst>
            <pc:docMk/>
            <pc:sldMk cId="1727611152" sldId="301"/>
            <ac:picMk id="5" creationId="{3A71C93C-1BD4-CC83-53F5-B63D8FF5CE59}"/>
          </ac:picMkLst>
        </pc:picChg>
      </pc:sldChg>
      <pc:sldChg chg="addSp delSp modSp add del mod">
        <pc:chgData name="Chris Wise" userId="9cfcf512-f849-498a-a75c-e411c565c011" providerId="ADAL" clId="{1791439F-DA38-412E-B4C7-60626334B275}" dt="2023-11-25T22:20:39.304" v="4964" actId="47"/>
        <pc:sldMkLst>
          <pc:docMk/>
          <pc:sldMk cId="3806025236" sldId="302"/>
        </pc:sldMkLst>
        <pc:spChg chg="mod">
          <ac:chgData name="Chris Wise" userId="9cfcf512-f849-498a-a75c-e411c565c011" providerId="ADAL" clId="{1791439F-DA38-412E-B4C7-60626334B275}" dt="2023-09-08T11:18:03.677" v="3958" actId="2711"/>
          <ac:spMkLst>
            <pc:docMk/>
            <pc:sldMk cId="3806025236" sldId="302"/>
            <ac:spMk id="2" creationId="{D7F2E238-2AD7-4313-EA26-DF2E60FD4E4D}"/>
          </ac:spMkLst>
        </pc:spChg>
        <pc:spChg chg="mod">
          <ac:chgData name="Chris Wise" userId="9cfcf512-f849-498a-a75c-e411c565c011" providerId="ADAL" clId="{1791439F-DA38-412E-B4C7-60626334B275}" dt="2023-10-23T08:48:23.508" v="4335" actId="403"/>
          <ac:spMkLst>
            <pc:docMk/>
            <pc:sldMk cId="3806025236" sldId="302"/>
            <ac:spMk id="3" creationId="{6C406CB9-2A0E-5874-B85E-0D529E96E514}"/>
          </ac:spMkLst>
        </pc:spChg>
        <pc:spChg chg="add del">
          <ac:chgData name="Chris Wise" userId="9cfcf512-f849-498a-a75c-e411c565c011" providerId="ADAL" clId="{1791439F-DA38-412E-B4C7-60626334B275}" dt="2023-09-08T11:18:09.799" v="3962" actId="22"/>
          <ac:spMkLst>
            <pc:docMk/>
            <pc:sldMk cId="3806025236" sldId="302"/>
            <ac:spMk id="5" creationId="{A2E45C0D-765A-25BD-D05F-9D6F0BFC8F33}"/>
          </ac:spMkLst>
        </pc:spChg>
      </pc:sldChg>
      <pc:sldChg chg="delSp modSp mod">
        <pc:chgData name="Chris Wise" userId="9cfcf512-f849-498a-a75c-e411c565c011" providerId="ADAL" clId="{1791439F-DA38-412E-B4C7-60626334B275}" dt="2023-11-25T22:24:48.139" v="5016" actId="478"/>
        <pc:sldMkLst>
          <pc:docMk/>
          <pc:sldMk cId="650463778" sldId="303"/>
        </pc:sldMkLst>
        <pc:spChg chg="mod">
          <ac:chgData name="Chris Wise" userId="9cfcf512-f849-498a-a75c-e411c565c011" providerId="ADAL" clId="{1791439F-DA38-412E-B4C7-60626334B275}" dt="2023-09-08T11:17:42.408" v="3956" actId="14100"/>
          <ac:spMkLst>
            <pc:docMk/>
            <pc:sldMk cId="650463778" sldId="303"/>
            <ac:spMk id="2" creationId="{24DE17DE-02E8-570B-F876-5196B242D97C}"/>
          </ac:spMkLst>
        </pc:spChg>
        <pc:spChg chg="mod">
          <ac:chgData name="Chris Wise" userId="9cfcf512-f849-498a-a75c-e411c565c011" providerId="ADAL" clId="{1791439F-DA38-412E-B4C7-60626334B275}" dt="2023-11-25T22:20:59.743" v="4966" actId="403"/>
          <ac:spMkLst>
            <pc:docMk/>
            <pc:sldMk cId="650463778" sldId="303"/>
            <ac:spMk id="7" creationId="{A4132571-2428-456D-0026-81F117722734}"/>
          </ac:spMkLst>
        </pc:spChg>
        <pc:picChg chg="del">
          <ac:chgData name="Chris Wise" userId="9cfcf512-f849-498a-a75c-e411c565c011" providerId="ADAL" clId="{1791439F-DA38-412E-B4C7-60626334B275}" dt="2023-11-25T22:24:48.139" v="5016" actId="478"/>
          <ac:picMkLst>
            <pc:docMk/>
            <pc:sldMk cId="650463778" sldId="303"/>
            <ac:picMk id="3" creationId="{B2E16A05-8025-2A73-1670-E25FEEA999A2}"/>
          </ac:picMkLst>
        </pc:picChg>
      </pc:sldChg>
      <pc:sldChg chg="modSp mod">
        <pc:chgData name="Chris Wise" userId="9cfcf512-f849-498a-a75c-e411c565c011" providerId="ADAL" clId="{1791439F-DA38-412E-B4C7-60626334B275}" dt="2023-11-25T22:21:38.550" v="4982" actId="15"/>
        <pc:sldMkLst>
          <pc:docMk/>
          <pc:sldMk cId="3638095453" sldId="304"/>
        </pc:sldMkLst>
        <pc:spChg chg="mod">
          <ac:chgData name="Chris Wise" userId="9cfcf512-f849-498a-a75c-e411c565c011" providerId="ADAL" clId="{1791439F-DA38-412E-B4C7-60626334B275}" dt="2023-09-08T11:17:29.570" v="3954" actId="2711"/>
          <ac:spMkLst>
            <pc:docMk/>
            <pc:sldMk cId="3638095453" sldId="304"/>
            <ac:spMk id="2" creationId="{D7F2E238-2AD7-4313-EA26-DF2E60FD4E4D}"/>
          </ac:spMkLst>
        </pc:spChg>
        <pc:spChg chg="mod">
          <ac:chgData name="Chris Wise" userId="9cfcf512-f849-498a-a75c-e411c565c011" providerId="ADAL" clId="{1791439F-DA38-412E-B4C7-60626334B275}" dt="2023-11-25T22:21:38.550" v="4982" actId="15"/>
          <ac:spMkLst>
            <pc:docMk/>
            <pc:sldMk cId="3638095453" sldId="304"/>
            <ac:spMk id="3" creationId="{6C406CB9-2A0E-5874-B85E-0D529E96E514}"/>
          </ac:spMkLst>
        </pc:spChg>
      </pc:sldChg>
      <pc:sldChg chg="addSp modSp mod setBg">
        <pc:chgData name="Chris Wise" userId="9cfcf512-f849-498a-a75c-e411c565c011" providerId="ADAL" clId="{1791439F-DA38-412E-B4C7-60626334B275}" dt="2023-11-25T22:13:38.794" v="4954" actId="20577"/>
        <pc:sldMkLst>
          <pc:docMk/>
          <pc:sldMk cId="3933313637" sldId="305"/>
        </pc:sldMkLst>
        <pc:spChg chg="mod">
          <ac:chgData name="Chris Wise" userId="9cfcf512-f849-498a-a75c-e411c565c011" providerId="ADAL" clId="{1791439F-DA38-412E-B4C7-60626334B275}" dt="2023-11-25T22:13:04.477" v="4856" actId="26606"/>
          <ac:spMkLst>
            <pc:docMk/>
            <pc:sldMk cId="3933313637" sldId="305"/>
            <ac:spMk id="2" creationId="{A7847264-8456-2164-6EF9-5C6BF8DDB2E4}"/>
          </ac:spMkLst>
        </pc:spChg>
        <pc:spChg chg="mod">
          <ac:chgData name="Chris Wise" userId="9cfcf512-f849-498a-a75c-e411c565c011" providerId="ADAL" clId="{1791439F-DA38-412E-B4C7-60626334B275}" dt="2023-11-25T22:13:38.794" v="4954" actId="20577"/>
          <ac:spMkLst>
            <pc:docMk/>
            <pc:sldMk cId="3933313637" sldId="305"/>
            <ac:spMk id="3" creationId="{2DF0CC5A-046B-8014-ABFE-935D06476680}"/>
          </ac:spMkLst>
        </pc:spChg>
        <pc:spChg chg="add">
          <ac:chgData name="Chris Wise" userId="9cfcf512-f849-498a-a75c-e411c565c011" providerId="ADAL" clId="{1791439F-DA38-412E-B4C7-60626334B275}" dt="2023-11-25T22:13:04.477" v="4856" actId="26606"/>
          <ac:spMkLst>
            <pc:docMk/>
            <pc:sldMk cId="3933313637" sldId="305"/>
            <ac:spMk id="12" creationId="{99F1FFA9-D672-408C-9220-ADEEC6ABDD09}"/>
          </ac:spMkLst>
        </pc:spChg>
        <pc:picChg chg="add mod ord">
          <ac:chgData name="Chris Wise" userId="9cfcf512-f849-498a-a75c-e411c565c011" providerId="ADAL" clId="{1791439F-DA38-412E-B4C7-60626334B275}" dt="2023-11-25T22:13:04.477" v="4856" actId="26606"/>
          <ac:picMkLst>
            <pc:docMk/>
            <pc:sldMk cId="3933313637" sldId="305"/>
            <ac:picMk id="5" creationId="{28A55652-534C-DD4B-B3C2-3E9A0251035B}"/>
          </ac:picMkLst>
        </pc:picChg>
        <pc:picChg chg="add mod">
          <ac:chgData name="Chris Wise" userId="9cfcf512-f849-498a-a75c-e411c565c011" providerId="ADAL" clId="{1791439F-DA38-412E-B4C7-60626334B275}" dt="2023-11-25T22:13:04.477" v="4856" actId="26606"/>
          <ac:picMkLst>
            <pc:docMk/>
            <pc:sldMk cId="3933313637" sldId="305"/>
            <ac:picMk id="7" creationId="{F5C40275-5F0C-BCBE-D576-CEAE597170CD}"/>
          </ac:picMkLst>
        </pc:picChg>
      </pc:sldChg>
      <pc:sldChg chg="addSp delSp modSp mod setBg">
        <pc:chgData name="Chris Wise" userId="9cfcf512-f849-498a-a75c-e411c565c011" providerId="ADAL" clId="{1791439F-DA38-412E-B4C7-60626334B275}" dt="2023-09-08T11:20:29.172" v="3973" actId="2711"/>
        <pc:sldMkLst>
          <pc:docMk/>
          <pc:sldMk cId="3487874982" sldId="306"/>
        </pc:sldMkLst>
        <pc:spChg chg="mod">
          <ac:chgData name="Chris Wise" userId="9cfcf512-f849-498a-a75c-e411c565c011" providerId="ADAL" clId="{1791439F-DA38-412E-B4C7-60626334B275}" dt="2023-09-08T11:20:29.172" v="3973" actId="2711"/>
          <ac:spMkLst>
            <pc:docMk/>
            <pc:sldMk cId="3487874982" sldId="306"/>
            <ac:spMk id="2" creationId="{7B1E43F0-247D-FF5F-4E06-B629AC770A0D}"/>
          </ac:spMkLst>
        </pc:spChg>
        <pc:spChg chg="mod ord">
          <ac:chgData name="Chris Wise" userId="9cfcf512-f849-498a-a75c-e411c565c011" providerId="ADAL" clId="{1791439F-DA38-412E-B4C7-60626334B275}" dt="2023-09-08T11:20:29.172" v="3973" actId="2711"/>
          <ac:spMkLst>
            <pc:docMk/>
            <pc:sldMk cId="3487874982" sldId="306"/>
            <ac:spMk id="3" creationId="{BA6FBF65-E463-C0ED-0EA9-65E76053F893}"/>
          </ac:spMkLst>
        </pc:spChg>
        <pc:spChg chg="add del">
          <ac:chgData name="Chris Wise" userId="9cfcf512-f849-498a-a75c-e411c565c011" providerId="ADAL" clId="{1791439F-DA38-412E-B4C7-60626334B275}" dt="2023-08-30T07:01:57.092" v="2355" actId="26606"/>
          <ac:spMkLst>
            <pc:docMk/>
            <pc:sldMk cId="3487874982" sldId="306"/>
            <ac:spMk id="10" creationId="{D009D6D5-DAC2-4A8B-A17A-E206B9012D09}"/>
          </ac:spMkLst>
        </pc:spChg>
        <pc:spChg chg="add del">
          <ac:chgData name="Chris Wise" userId="9cfcf512-f849-498a-a75c-e411c565c011" providerId="ADAL" clId="{1791439F-DA38-412E-B4C7-60626334B275}" dt="2023-08-30T07:01:58.375" v="2357" actId="26606"/>
          <ac:spMkLst>
            <pc:docMk/>
            <pc:sldMk cId="3487874982" sldId="306"/>
            <ac:spMk id="12" creationId="{DC6BEC6B-5C77-412D-B45A-5B0F46FEDAC7}"/>
          </ac:spMkLst>
        </pc:spChg>
        <pc:spChg chg="add del">
          <ac:chgData name="Chris Wise" userId="9cfcf512-f849-498a-a75c-e411c565c011" providerId="ADAL" clId="{1791439F-DA38-412E-B4C7-60626334B275}" dt="2023-08-30T07:02:04.625" v="2359" actId="26606"/>
          <ac:spMkLst>
            <pc:docMk/>
            <pc:sldMk cId="3487874982" sldId="306"/>
            <ac:spMk id="14" creationId="{79BB35BC-D5C2-4C8B-A22A-A71E6191913B}"/>
          </ac:spMkLst>
        </pc:spChg>
        <pc:spChg chg="add">
          <ac:chgData name="Chris Wise" userId="9cfcf512-f849-498a-a75c-e411c565c011" providerId="ADAL" clId="{1791439F-DA38-412E-B4C7-60626334B275}" dt="2023-08-30T07:02:04.634" v="2360" actId="26606"/>
          <ac:spMkLst>
            <pc:docMk/>
            <pc:sldMk cId="3487874982" sldId="306"/>
            <ac:spMk id="16" creationId="{F13C74B1-5B17-4795-BED0-7140497B445A}"/>
          </ac:spMkLst>
        </pc:spChg>
        <pc:spChg chg="add">
          <ac:chgData name="Chris Wise" userId="9cfcf512-f849-498a-a75c-e411c565c011" providerId="ADAL" clId="{1791439F-DA38-412E-B4C7-60626334B275}" dt="2023-08-30T07:02:04.634" v="2360" actId="26606"/>
          <ac:spMkLst>
            <pc:docMk/>
            <pc:sldMk cId="3487874982" sldId="306"/>
            <ac:spMk id="17" creationId="{D4974D33-8DC5-464E-8C6D-BE58F0669C17}"/>
          </ac:spMkLst>
        </pc:spChg>
        <pc:picChg chg="add mod">
          <ac:chgData name="Chris Wise" userId="9cfcf512-f849-498a-a75c-e411c565c011" providerId="ADAL" clId="{1791439F-DA38-412E-B4C7-60626334B275}" dt="2023-08-30T07:02:04.634" v="2360" actId="26606"/>
          <ac:picMkLst>
            <pc:docMk/>
            <pc:sldMk cId="3487874982" sldId="306"/>
            <ac:picMk id="5" creationId="{F061B120-6F96-4AD5-5AEC-BFD3B7E180FE}"/>
          </ac:picMkLst>
        </pc:picChg>
      </pc:sldChg>
      <pc:sldChg chg="modSp del mod">
        <pc:chgData name="Chris Wise" userId="9cfcf512-f849-498a-a75c-e411c565c011" providerId="ADAL" clId="{1791439F-DA38-412E-B4C7-60626334B275}" dt="2023-08-30T07:25:23.766" v="2523" actId="47"/>
        <pc:sldMkLst>
          <pc:docMk/>
          <pc:sldMk cId="135489518" sldId="307"/>
        </pc:sldMkLst>
        <pc:spChg chg="mod">
          <ac:chgData name="Chris Wise" userId="9cfcf512-f849-498a-a75c-e411c565c011" providerId="ADAL" clId="{1791439F-DA38-412E-B4C7-60626334B275}" dt="2023-08-30T07:15:30.901" v="2456" actId="6549"/>
          <ac:spMkLst>
            <pc:docMk/>
            <pc:sldMk cId="135489518" sldId="307"/>
            <ac:spMk id="3" creationId="{3E1AECAA-E66B-5ACA-AE84-C703C573BB3F}"/>
          </ac:spMkLst>
        </pc:spChg>
        <pc:spChg chg="mod">
          <ac:chgData name="Chris Wise" userId="9cfcf512-f849-498a-a75c-e411c565c011" providerId="ADAL" clId="{1791439F-DA38-412E-B4C7-60626334B275}" dt="2023-08-30T07:15:51.281" v="2513" actId="14100"/>
          <ac:spMkLst>
            <pc:docMk/>
            <pc:sldMk cId="135489518" sldId="307"/>
            <ac:spMk id="7" creationId="{C61BF41C-C4DB-7938-9C60-C4F7FE09BBA2}"/>
          </ac:spMkLst>
        </pc:spChg>
        <pc:picChg chg="mod">
          <ac:chgData name="Chris Wise" userId="9cfcf512-f849-498a-a75c-e411c565c011" providerId="ADAL" clId="{1791439F-DA38-412E-B4C7-60626334B275}" dt="2023-08-30T07:15:57.955" v="2517" actId="1076"/>
          <ac:picMkLst>
            <pc:docMk/>
            <pc:sldMk cId="135489518" sldId="307"/>
            <ac:picMk id="8" creationId="{882D5D7E-3B96-D344-07F2-A8CDD1D9F460}"/>
          </ac:picMkLst>
        </pc:picChg>
        <pc:picChg chg="mod">
          <ac:chgData name="Chris Wise" userId="9cfcf512-f849-498a-a75c-e411c565c011" providerId="ADAL" clId="{1791439F-DA38-412E-B4C7-60626334B275}" dt="2023-08-30T07:15:54.694" v="2514" actId="1076"/>
          <ac:picMkLst>
            <pc:docMk/>
            <pc:sldMk cId="135489518" sldId="307"/>
            <ac:picMk id="9" creationId="{80F0C466-7276-FD34-9DEE-3B41D9224BB3}"/>
          </ac:picMkLst>
        </pc:picChg>
      </pc:sldChg>
      <pc:sldChg chg="new del">
        <pc:chgData name="Chris Wise" userId="9cfcf512-f849-498a-a75c-e411c565c011" providerId="ADAL" clId="{1791439F-DA38-412E-B4C7-60626334B275}" dt="2023-08-20T09:28:59.985" v="1230" actId="47"/>
        <pc:sldMkLst>
          <pc:docMk/>
          <pc:sldMk cId="985222431" sldId="308"/>
        </pc:sldMkLst>
      </pc:sldChg>
      <pc:sldChg chg="modSp new del mod">
        <pc:chgData name="Chris Wise" userId="9cfcf512-f849-498a-a75c-e411c565c011" providerId="ADAL" clId="{1791439F-DA38-412E-B4C7-60626334B275}" dt="2023-08-20T09:30:42.361" v="1301" actId="47"/>
        <pc:sldMkLst>
          <pc:docMk/>
          <pc:sldMk cId="2415801594" sldId="308"/>
        </pc:sldMkLst>
        <pc:spChg chg="mod">
          <ac:chgData name="Chris Wise" userId="9cfcf512-f849-498a-a75c-e411c565c011" providerId="ADAL" clId="{1791439F-DA38-412E-B4C7-60626334B275}" dt="2023-08-20T09:30:40.228" v="1300" actId="20577"/>
          <ac:spMkLst>
            <pc:docMk/>
            <pc:sldMk cId="2415801594" sldId="308"/>
            <ac:spMk id="2" creationId="{019BAC25-2668-07E2-186A-A8532AC8E171}"/>
          </ac:spMkLst>
        </pc:spChg>
      </pc:sldChg>
      <pc:sldChg chg="modSp new del mod">
        <pc:chgData name="Chris Wise" userId="9cfcf512-f849-498a-a75c-e411c565c011" providerId="ADAL" clId="{1791439F-DA38-412E-B4C7-60626334B275}" dt="2023-08-30T06:37:34.928" v="2233" actId="2696"/>
        <pc:sldMkLst>
          <pc:docMk/>
          <pc:sldMk cId="3724714447" sldId="308"/>
        </pc:sldMkLst>
        <pc:spChg chg="mod">
          <ac:chgData name="Chris Wise" userId="9cfcf512-f849-498a-a75c-e411c565c011" providerId="ADAL" clId="{1791439F-DA38-412E-B4C7-60626334B275}" dt="2023-08-20T10:33:46.053" v="1853"/>
          <ac:spMkLst>
            <pc:docMk/>
            <pc:sldMk cId="3724714447" sldId="308"/>
            <ac:spMk id="2" creationId="{CD0478C8-4610-3AD6-DC49-EC609C6DEF70}"/>
          </ac:spMkLst>
        </pc:spChg>
      </pc:sldChg>
      <pc:sldChg chg="addSp delSp modSp new mod">
        <pc:chgData name="Chris Wise" userId="9cfcf512-f849-498a-a75c-e411c565c011" providerId="ADAL" clId="{1791439F-DA38-412E-B4C7-60626334B275}" dt="2023-09-08T11:19:03.767" v="3965" actId="2711"/>
        <pc:sldMkLst>
          <pc:docMk/>
          <pc:sldMk cId="3808204180" sldId="308"/>
        </pc:sldMkLst>
        <pc:spChg chg="mod">
          <ac:chgData name="Chris Wise" userId="9cfcf512-f849-498a-a75c-e411c565c011" providerId="ADAL" clId="{1791439F-DA38-412E-B4C7-60626334B275}" dt="2023-09-08T11:19:03.767" v="3965" actId="2711"/>
          <ac:spMkLst>
            <pc:docMk/>
            <pc:sldMk cId="3808204180" sldId="308"/>
            <ac:spMk id="2" creationId="{F269EBA6-E632-C720-E164-EC3044402456}"/>
          </ac:spMkLst>
        </pc:spChg>
        <pc:spChg chg="del">
          <ac:chgData name="Chris Wise" userId="9cfcf512-f849-498a-a75c-e411c565c011" providerId="ADAL" clId="{1791439F-DA38-412E-B4C7-60626334B275}" dt="2023-08-30T06:46:14.608" v="2251"/>
          <ac:spMkLst>
            <pc:docMk/>
            <pc:sldMk cId="3808204180" sldId="308"/>
            <ac:spMk id="3" creationId="{2EF1322E-6F16-F2FC-7AC4-8ED990B58D56}"/>
          </ac:spMkLst>
        </pc:spChg>
        <pc:spChg chg="add del mod">
          <ac:chgData name="Chris Wise" userId="9cfcf512-f849-498a-a75c-e411c565c011" providerId="ADAL" clId="{1791439F-DA38-412E-B4C7-60626334B275}" dt="2023-08-30T06:46:21.312" v="2254"/>
          <ac:spMkLst>
            <pc:docMk/>
            <pc:sldMk cId="3808204180" sldId="308"/>
            <ac:spMk id="7" creationId="{AC68B70E-641F-3A8B-1EB6-7336531A0779}"/>
          </ac:spMkLst>
        </pc:spChg>
        <pc:picChg chg="add del mod">
          <ac:chgData name="Chris Wise" userId="9cfcf512-f849-498a-a75c-e411c565c011" providerId="ADAL" clId="{1791439F-DA38-412E-B4C7-60626334B275}" dt="2023-08-30T06:46:19.205" v="2253" actId="478"/>
          <ac:picMkLst>
            <pc:docMk/>
            <pc:sldMk cId="3808204180" sldId="308"/>
            <ac:picMk id="5" creationId="{63600D86-C6E7-29F2-1A0D-87CB4337332A}"/>
          </ac:picMkLst>
        </pc:picChg>
        <pc:picChg chg="add mod ord">
          <ac:chgData name="Chris Wise" userId="9cfcf512-f849-498a-a75c-e411c565c011" providerId="ADAL" clId="{1791439F-DA38-412E-B4C7-60626334B275}" dt="2023-08-30T06:47:07.115" v="2274" actId="14100"/>
          <ac:picMkLst>
            <pc:docMk/>
            <pc:sldMk cId="3808204180" sldId="308"/>
            <ac:picMk id="9" creationId="{9063EAF3-15D2-D399-3C3D-8181F767AC41}"/>
          </ac:picMkLst>
        </pc:picChg>
      </pc:sldChg>
      <pc:sldChg chg="modSp new mod ord">
        <pc:chgData name="Chris Wise" userId="9cfcf512-f849-498a-a75c-e411c565c011" providerId="ADAL" clId="{1791439F-DA38-412E-B4C7-60626334B275}" dt="2023-10-07T06:33:13.707" v="4209"/>
        <pc:sldMkLst>
          <pc:docMk/>
          <pc:sldMk cId="3206019526" sldId="309"/>
        </pc:sldMkLst>
        <pc:spChg chg="mod">
          <ac:chgData name="Chris Wise" userId="9cfcf512-f849-498a-a75c-e411c565c011" providerId="ADAL" clId="{1791439F-DA38-412E-B4C7-60626334B275}" dt="2023-09-08T11:16:18.905" v="3888" actId="2711"/>
          <ac:spMkLst>
            <pc:docMk/>
            <pc:sldMk cId="3206019526" sldId="309"/>
            <ac:spMk id="2" creationId="{95DC5CC0-A9E1-A205-B9B8-A30BAD2C7D0F}"/>
          </ac:spMkLst>
        </pc:spChg>
        <pc:spChg chg="mod">
          <ac:chgData name="Chris Wise" userId="9cfcf512-f849-498a-a75c-e411c565c011" providerId="ADAL" clId="{1791439F-DA38-412E-B4C7-60626334B275}" dt="2023-09-08T11:16:18.905" v="3888" actId="2711"/>
          <ac:spMkLst>
            <pc:docMk/>
            <pc:sldMk cId="3206019526" sldId="309"/>
            <ac:spMk id="3" creationId="{D5666F4A-1368-42AD-63C2-009BF4CDE715}"/>
          </ac:spMkLst>
        </pc:spChg>
      </pc:sldChg>
      <pc:sldChg chg="addSp modSp mod setBg">
        <pc:chgData name="Chris Wise" userId="9cfcf512-f849-498a-a75c-e411c565c011" providerId="ADAL" clId="{1791439F-DA38-412E-B4C7-60626334B275}" dt="2023-11-25T22:24:38.881" v="5015" actId="26606"/>
        <pc:sldMkLst>
          <pc:docMk/>
          <pc:sldMk cId="2165805589" sldId="310"/>
        </pc:sldMkLst>
        <pc:spChg chg="mod">
          <ac:chgData name="Chris Wise" userId="9cfcf512-f849-498a-a75c-e411c565c011" providerId="ADAL" clId="{1791439F-DA38-412E-B4C7-60626334B275}" dt="2023-11-25T22:24:38.881" v="5015" actId="26606"/>
          <ac:spMkLst>
            <pc:docMk/>
            <pc:sldMk cId="2165805589" sldId="310"/>
            <ac:spMk id="2" creationId="{FC240029-09D1-A505-5D5E-591CE87A3A0A}"/>
          </ac:spMkLst>
        </pc:spChg>
        <pc:spChg chg="mod">
          <ac:chgData name="Chris Wise" userId="9cfcf512-f849-498a-a75c-e411c565c011" providerId="ADAL" clId="{1791439F-DA38-412E-B4C7-60626334B275}" dt="2023-11-25T22:24:38.881" v="5015" actId="26606"/>
          <ac:spMkLst>
            <pc:docMk/>
            <pc:sldMk cId="2165805589" sldId="310"/>
            <ac:spMk id="3" creationId="{D5AFD183-16D2-5367-AB73-F9E8CA86CCCF}"/>
          </ac:spMkLst>
        </pc:spChg>
        <pc:spChg chg="add">
          <ac:chgData name="Chris Wise" userId="9cfcf512-f849-498a-a75c-e411c565c011" providerId="ADAL" clId="{1791439F-DA38-412E-B4C7-60626334B275}" dt="2023-11-25T22:24:38.881" v="5015" actId="26606"/>
          <ac:spMkLst>
            <pc:docMk/>
            <pc:sldMk cId="2165805589" sldId="310"/>
            <ac:spMk id="10" creationId="{F13C74B1-5B17-4795-BED0-7140497B445A}"/>
          </ac:spMkLst>
        </pc:spChg>
        <pc:spChg chg="add">
          <ac:chgData name="Chris Wise" userId="9cfcf512-f849-498a-a75c-e411c565c011" providerId="ADAL" clId="{1791439F-DA38-412E-B4C7-60626334B275}" dt="2023-11-25T22:24:38.881" v="5015" actId="26606"/>
          <ac:spMkLst>
            <pc:docMk/>
            <pc:sldMk cId="2165805589" sldId="310"/>
            <ac:spMk id="12" creationId="{D4974D33-8DC5-464E-8C6D-BE58F0669C17}"/>
          </ac:spMkLst>
        </pc:spChg>
        <pc:picChg chg="add mod">
          <ac:chgData name="Chris Wise" userId="9cfcf512-f849-498a-a75c-e411c565c011" providerId="ADAL" clId="{1791439F-DA38-412E-B4C7-60626334B275}" dt="2023-11-25T22:24:38.881" v="5015" actId="26606"/>
          <ac:picMkLst>
            <pc:docMk/>
            <pc:sldMk cId="2165805589" sldId="310"/>
            <ac:picMk id="5" creationId="{B5BEB40D-EF2B-6870-ECF5-5F56C4879D57}"/>
          </ac:picMkLst>
        </pc:picChg>
      </pc:sldChg>
      <pc:sldChg chg="addSp modSp new mod">
        <pc:chgData name="Chris Wise" userId="9cfcf512-f849-498a-a75c-e411c565c011" providerId="ADAL" clId="{1791439F-DA38-412E-B4C7-60626334B275}" dt="2023-09-08T11:20:51.258" v="3977" actId="2711"/>
        <pc:sldMkLst>
          <pc:docMk/>
          <pc:sldMk cId="2988347569" sldId="311"/>
        </pc:sldMkLst>
        <pc:spChg chg="mod">
          <ac:chgData name="Chris Wise" userId="9cfcf512-f849-498a-a75c-e411c565c011" providerId="ADAL" clId="{1791439F-DA38-412E-B4C7-60626334B275}" dt="2023-09-08T11:20:51.258" v="3977" actId="2711"/>
          <ac:spMkLst>
            <pc:docMk/>
            <pc:sldMk cId="2988347569" sldId="311"/>
            <ac:spMk id="2" creationId="{AD137E04-E533-76DB-7B08-84C9DB00DBE6}"/>
          </ac:spMkLst>
        </pc:spChg>
        <pc:spChg chg="mod">
          <ac:chgData name="Chris Wise" userId="9cfcf512-f849-498a-a75c-e411c565c011" providerId="ADAL" clId="{1791439F-DA38-412E-B4C7-60626334B275}" dt="2023-09-08T11:20:51.258" v="3977" actId="2711"/>
          <ac:spMkLst>
            <pc:docMk/>
            <pc:sldMk cId="2988347569" sldId="311"/>
            <ac:spMk id="3" creationId="{4C16FAC8-B11D-6215-A7AA-C44C44A9E730}"/>
          </ac:spMkLst>
        </pc:spChg>
        <pc:picChg chg="add mod">
          <ac:chgData name="Chris Wise" userId="9cfcf512-f849-498a-a75c-e411c565c011" providerId="ADAL" clId="{1791439F-DA38-412E-B4C7-60626334B275}" dt="2023-09-08T10:48:49.539" v="3263" actId="14100"/>
          <ac:picMkLst>
            <pc:docMk/>
            <pc:sldMk cId="2988347569" sldId="311"/>
            <ac:picMk id="4" creationId="{B9010472-BC94-0C80-4231-564E12A82E5E}"/>
          </ac:picMkLst>
        </pc:picChg>
      </pc:sldChg>
      <pc:sldChg chg="addSp modSp new mod">
        <pc:chgData name="Chris Wise" userId="9cfcf512-f849-498a-a75c-e411c565c011" providerId="ADAL" clId="{1791439F-DA38-412E-B4C7-60626334B275}" dt="2023-09-08T11:20:45.730" v="3976" actId="2711"/>
        <pc:sldMkLst>
          <pc:docMk/>
          <pc:sldMk cId="722776504" sldId="312"/>
        </pc:sldMkLst>
        <pc:spChg chg="mod">
          <ac:chgData name="Chris Wise" userId="9cfcf512-f849-498a-a75c-e411c565c011" providerId="ADAL" clId="{1791439F-DA38-412E-B4C7-60626334B275}" dt="2023-09-08T11:20:45.730" v="3976" actId="2711"/>
          <ac:spMkLst>
            <pc:docMk/>
            <pc:sldMk cId="722776504" sldId="312"/>
            <ac:spMk id="2" creationId="{DBA87077-1CE8-214A-049E-7F4ECFC69DBB}"/>
          </ac:spMkLst>
        </pc:spChg>
        <pc:spChg chg="mod">
          <ac:chgData name="Chris Wise" userId="9cfcf512-f849-498a-a75c-e411c565c011" providerId="ADAL" clId="{1791439F-DA38-412E-B4C7-60626334B275}" dt="2023-09-08T11:20:45.730" v="3976" actId="2711"/>
          <ac:spMkLst>
            <pc:docMk/>
            <pc:sldMk cId="722776504" sldId="312"/>
            <ac:spMk id="3" creationId="{33F061F5-DC7C-5CA8-CB52-C0731A0EEB51}"/>
          </ac:spMkLst>
        </pc:spChg>
        <pc:picChg chg="add mod">
          <ac:chgData name="Chris Wise" userId="9cfcf512-f849-498a-a75c-e411c565c011" providerId="ADAL" clId="{1791439F-DA38-412E-B4C7-60626334B275}" dt="2023-09-08T10:50:34.957" v="3507" actId="1076"/>
          <ac:picMkLst>
            <pc:docMk/>
            <pc:sldMk cId="722776504" sldId="312"/>
            <ac:picMk id="4" creationId="{B848DAF3-1568-C5A1-628F-6B7D1CB76111}"/>
          </ac:picMkLst>
        </pc:picChg>
        <pc:picChg chg="add mod">
          <ac:chgData name="Chris Wise" userId="9cfcf512-f849-498a-a75c-e411c565c011" providerId="ADAL" clId="{1791439F-DA38-412E-B4C7-60626334B275}" dt="2023-09-08T10:50:43.626" v="3508" actId="1076"/>
          <ac:picMkLst>
            <pc:docMk/>
            <pc:sldMk cId="722776504" sldId="312"/>
            <ac:picMk id="5" creationId="{168EE636-2C50-77A8-549A-D395AAF18AEE}"/>
          </ac:picMkLst>
        </pc:picChg>
        <pc:picChg chg="add mod">
          <ac:chgData name="Chris Wise" userId="9cfcf512-f849-498a-a75c-e411c565c011" providerId="ADAL" clId="{1791439F-DA38-412E-B4C7-60626334B275}" dt="2023-09-08T10:50:32.048" v="3506" actId="1076"/>
          <ac:picMkLst>
            <pc:docMk/>
            <pc:sldMk cId="722776504" sldId="312"/>
            <ac:picMk id="6" creationId="{35B46017-1432-B23D-E8C3-93DB0C556138}"/>
          </ac:picMkLst>
        </pc:picChg>
      </pc:sldChg>
      <pc:sldChg chg="modSp new mod">
        <pc:chgData name="Chris Wise" userId="9cfcf512-f849-498a-a75c-e411c565c011" providerId="ADAL" clId="{1791439F-DA38-412E-B4C7-60626334B275}" dt="2023-09-11T07:49:20.357" v="4007" actId="20577"/>
        <pc:sldMkLst>
          <pc:docMk/>
          <pc:sldMk cId="1635822014" sldId="313"/>
        </pc:sldMkLst>
        <pc:spChg chg="mod">
          <ac:chgData name="Chris Wise" userId="9cfcf512-f849-498a-a75c-e411c565c011" providerId="ADAL" clId="{1791439F-DA38-412E-B4C7-60626334B275}" dt="2023-09-08T11:20:40.110" v="3975" actId="2711"/>
          <ac:spMkLst>
            <pc:docMk/>
            <pc:sldMk cId="1635822014" sldId="313"/>
            <ac:spMk id="2" creationId="{6FED15D4-4F2B-F286-48B6-78B67B2BBA78}"/>
          </ac:spMkLst>
        </pc:spChg>
        <pc:spChg chg="mod">
          <ac:chgData name="Chris Wise" userId="9cfcf512-f849-498a-a75c-e411c565c011" providerId="ADAL" clId="{1791439F-DA38-412E-B4C7-60626334B275}" dt="2023-09-11T07:49:20.357" v="4007" actId="20577"/>
          <ac:spMkLst>
            <pc:docMk/>
            <pc:sldMk cId="1635822014" sldId="313"/>
            <ac:spMk id="3" creationId="{3FE29950-504A-4FDC-AE12-8137E780C4CC}"/>
          </ac:spMkLst>
        </pc:spChg>
      </pc:sldChg>
      <pc:sldChg chg="modSp add mod">
        <pc:chgData name="Chris Wise" userId="9cfcf512-f849-498a-a75c-e411c565c011" providerId="ADAL" clId="{1791439F-DA38-412E-B4C7-60626334B275}" dt="2023-11-25T22:39:08.170" v="5020" actId="403"/>
        <pc:sldMkLst>
          <pc:docMk/>
          <pc:sldMk cId="1100748018" sldId="314"/>
        </pc:sldMkLst>
        <pc:spChg chg="mod">
          <ac:chgData name="Chris Wise" userId="9cfcf512-f849-498a-a75c-e411c565c011" providerId="ADAL" clId="{1791439F-DA38-412E-B4C7-60626334B275}" dt="2023-09-08T11:17:23.494" v="3953" actId="2711"/>
          <ac:spMkLst>
            <pc:docMk/>
            <pc:sldMk cId="1100748018" sldId="314"/>
            <ac:spMk id="2" creationId="{D7F2E238-2AD7-4313-EA26-DF2E60FD4E4D}"/>
          </ac:spMkLst>
        </pc:spChg>
        <pc:spChg chg="mod">
          <ac:chgData name="Chris Wise" userId="9cfcf512-f849-498a-a75c-e411c565c011" providerId="ADAL" clId="{1791439F-DA38-412E-B4C7-60626334B275}" dt="2023-11-25T22:39:08.170" v="5020" actId="403"/>
          <ac:spMkLst>
            <pc:docMk/>
            <pc:sldMk cId="1100748018" sldId="314"/>
            <ac:spMk id="3" creationId="{6C406CB9-2A0E-5874-B85E-0D529E96E514}"/>
          </ac:spMkLst>
        </pc:spChg>
      </pc:sldChg>
      <pc:sldChg chg="modSp new mod ord">
        <pc:chgData name="Chris Wise" userId="9cfcf512-f849-498a-a75c-e411c565c011" providerId="ADAL" clId="{1791439F-DA38-412E-B4C7-60626334B275}" dt="2023-11-25T10:07:41.324" v="4728" actId="20577"/>
        <pc:sldMkLst>
          <pc:docMk/>
          <pc:sldMk cId="2871902712" sldId="315"/>
        </pc:sldMkLst>
        <pc:spChg chg="mod">
          <ac:chgData name="Chris Wise" userId="9cfcf512-f849-498a-a75c-e411c565c011" providerId="ADAL" clId="{1791439F-DA38-412E-B4C7-60626334B275}" dt="2023-09-08T11:17:09.851" v="3951" actId="2711"/>
          <ac:spMkLst>
            <pc:docMk/>
            <pc:sldMk cId="2871902712" sldId="315"/>
            <ac:spMk id="2" creationId="{0B2965F6-1F11-7116-0A26-49FF92928158}"/>
          </ac:spMkLst>
        </pc:spChg>
        <pc:spChg chg="mod">
          <ac:chgData name="Chris Wise" userId="9cfcf512-f849-498a-a75c-e411c565c011" providerId="ADAL" clId="{1791439F-DA38-412E-B4C7-60626334B275}" dt="2023-11-25T10:07:41.324" v="4728" actId="20577"/>
          <ac:spMkLst>
            <pc:docMk/>
            <pc:sldMk cId="2871902712" sldId="315"/>
            <ac:spMk id="3" creationId="{CF8BFE62-9F46-246A-2BF1-6D42352852E5}"/>
          </ac:spMkLst>
        </pc:spChg>
      </pc:sldChg>
      <pc:sldChg chg="addSp delSp modSp add mod setBg">
        <pc:chgData name="Chris Wise" userId="9cfcf512-f849-498a-a75c-e411c565c011" providerId="ADAL" clId="{1791439F-DA38-412E-B4C7-60626334B275}" dt="2023-11-25T22:00:12.323" v="4846" actId="14100"/>
        <pc:sldMkLst>
          <pc:docMk/>
          <pc:sldMk cId="305250136" sldId="316"/>
        </pc:sldMkLst>
        <pc:spChg chg="mod">
          <ac:chgData name="Chris Wise" userId="9cfcf512-f849-498a-a75c-e411c565c011" providerId="ADAL" clId="{1791439F-DA38-412E-B4C7-60626334B275}" dt="2023-11-25T22:00:12.323" v="4846" actId="14100"/>
          <ac:spMkLst>
            <pc:docMk/>
            <pc:sldMk cId="305250136" sldId="316"/>
            <ac:spMk id="2" creationId="{746EAC96-B70F-0FC5-1DCC-A0676091A231}"/>
          </ac:spMkLst>
        </pc:spChg>
        <pc:spChg chg="mod">
          <ac:chgData name="Chris Wise" userId="9cfcf512-f849-498a-a75c-e411c565c011" providerId="ADAL" clId="{1791439F-DA38-412E-B4C7-60626334B275}" dt="2023-11-25T22:00:04.419" v="4845" actId="27636"/>
          <ac:spMkLst>
            <pc:docMk/>
            <pc:sldMk cId="305250136" sldId="316"/>
            <ac:spMk id="3" creationId="{60F763E9-57AD-F922-6B05-D8744BA440D5}"/>
          </ac:spMkLst>
        </pc:spChg>
        <pc:spChg chg="add">
          <ac:chgData name="Chris Wise" userId="9cfcf512-f849-498a-a75c-e411c565c011" providerId="ADAL" clId="{1791439F-DA38-412E-B4C7-60626334B275}" dt="2023-11-25T21:59:43.056" v="4835" actId="26606"/>
          <ac:spMkLst>
            <pc:docMk/>
            <pc:sldMk cId="305250136" sldId="316"/>
            <ac:spMk id="11" creationId="{8FC9BE17-9A7B-462D-AE50-3D8777387304}"/>
          </ac:spMkLst>
        </pc:spChg>
        <pc:spChg chg="add">
          <ac:chgData name="Chris Wise" userId="9cfcf512-f849-498a-a75c-e411c565c011" providerId="ADAL" clId="{1791439F-DA38-412E-B4C7-60626334B275}" dt="2023-11-25T21:59:43.056" v="4835" actId="26606"/>
          <ac:spMkLst>
            <pc:docMk/>
            <pc:sldMk cId="305250136" sldId="316"/>
            <ac:spMk id="13" creationId="{3EBE8569-6AEC-4B8C-8D53-2DE337CDBA65}"/>
          </ac:spMkLst>
        </pc:spChg>
        <pc:spChg chg="add">
          <ac:chgData name="Chris Wise" userId="9cfcf512-f849-498a-a75c-e411c565c011" providerId="ADAL" clId="{1791439F-DA38-412E-B4C7-60626334B275}" dt="2023-11-25T21:59:43.056" v="4835" actId="26606"/>
          <ac:spMkLst>
            <pc:docMk/>
            <pc:sldMk cId="305250136" sldId="316"/>
            <ac:spMk id="15" creationId="{55D4142C-5077-457F-A6AD-3FECFDB39685}"/>
          </ac:spMkLst>
        </pc:spChg>
        <pc:spChg chg="add">
          <ac:chgData name="Chris Wise" userId="9cfcf512-f849-498a-a75c-e411c565c011" providerId="ADAL" clId="{1791439F-DA38-412E-B4C7-60626334B275}" dt="2023-11-25T21:59:43.056" v="4835" actId="26606"/>
          <ac:spMkLst>
            <pc:docMk/>
            <pc:sldMk cId="305250136" sldId="316"/>
            <ac:spMk id="17" creationId="{7A5F0580-5EE9-419F-96EE-B6529EF6E7D0}"/>
          </ac:spMkLst>
        </pc:spChg>
        <pc:picChg chg="del">
          <ac:chgData name="Chris Wise" userId="9cfcf512-f849-498a-a75c-e411c565c011" providerId="ADAL" clId="{1791439F-DA38-412E-B4C7-60626334B275}" dt="2023-11-25T21:59:28.076" v="4831" actId="478"/>
          <ac:picMkLst>
            <pc:docMk/>
            <pc:sldMk cId="305250136" sldId="316"/>
            <ac:picMk id="4" creationId="{79E8A65F-2B54-4FD2-7F48-68027CECA6B3}"/>
          </ac:picMkLst>
        </pc:picChg>
        <pc:picChg chg="add mod ord">
          <ac:chgData name="Chris Wise" userId="9cfcf512-f849-498a-a75c-e411c565c011" providerId="ADAL" clId="{1791439F-DA38-412E-B4C7-60626334B275}" dt="2023-11-25T21:59:50.724" v="4837" actId="14100"/>
          <ac:picMkLst>
            <pc:docMk/>
            <pc:sldMk cId="305250136" sldId="316"/>
            <ac:picMk id="6" creationId="{5CCB9884-7964-35BE-3916-501AB534ED3B}"/>
          </ac:picMkLst>
        </pc:picChg>
      </pc:sldChg>
      <pc:sldChg chg="addSp modSp new mod">
        <pc:chgData name="Chris Wise" userId="9cfcf512-f849-498a-a75c-e411c565c011" providerId="ADAL" clId="{1791439F-DA38-412E-B4C7-60626334B275}" dt="2023-10-07T06:33:29.495" v="4214" actId="1076"/>
        <pc:sldMkLst>
          <pc:docMk/>
          <pc:sldMk cId="276343936" sldId="317"/>
        </pc:sldMkLst>
        <pc:picChg chg="add mod">
          <ac:chgData name="Chris Wise" userId="9cfcf512-f849-498a-a75c-e411c565c011" providerId="ADAL" clId="{1791439F-DA38-412E-B4C7-60626334B275}" dt="2023-10-07T06:33:29.495" v="4214" actId="1076"/>
          <ac:picMkLst>
            <pc:docMk/>
            <pc:sldMk cId="276343936" sldId="317"/>
            <ac:picMk id="4" creationId="{8EB3F5D3-3B83-DD19-5263-509633A12B22}"/>
          </ac:picMkLst>
        </pc:picChg>
      </pc:sldChg>
      <pc:sldChg chg="addSp modSp new mod">
        <pc:chgData name="Chris Wise" userId="9cfcf512-f849-498a-a75c-e411c565c011" providerId="ADAL" clId="{1791439F-DA38-412E-B4C7-60626334B275}" dt="2023-10-07T06:35:31.131" v="4221" actId="1076"/>
        <pc:sldMkLst>
          <pc:docMk/>
          <pc:sldMk cId="1202113411" sldId="318"/>
        </pc:sldMkLst>
        <pc:picChg chg="add mod">
          <ac:chgData name="Chris Wise" userId="9cfcf512-f849-498a-a75c-e411c565c011" providerId="ADAL" clId="{1791439F-DA38-412E-B4C7-60626334B275}" dt="2023-10-07T06:35:20.866" v="4217" actId="1076"/>
          <ac:picMkLst>
            <pc:docMk/>
            <pc:sldMk cId="1202113411" sldId="318"/>
            <ac:picMk id="4" creationId="{4B3FE396-8C46-2D8C-A2B2-A50C46F4779C}"/>
          </ac:picMkLst>
        </pc:picChg>
        <pc:picChg chg="add mod">
          <ac:chgData name="Chris Wise" userId="9cfcf512-f849-498a-a75c-e411c565c011" providerId="ADAL" clId="{1791439F-DA38-412E-B4C7-60626334B275}" dt="2023-10-07T06:35:31.131" v="4221" actId="1076"/>
          <ac:picMkLst>
            <pc:docMk/>
            <pc:sldMk cId="1202113411" sldId="318"/>
            <ac:picMk id="5" creationId="{038B9CF9-050C-A058-615B-CFD8BDFC096F}"/>
          </ac:picMkLst>
        </pc:picChg>
      </pc:sldChg>
      <pc:sldChg chg="addSp modSp new">
        <pc:chgData name="Chris Wise" userId="9cfcf512-f849-498a-a75c-e411c565c011" providerId="ADAL" clId="{1791439F-DA38-412E-B4C7-60626334B275}" dt="2023-10-23T02:49:13.997" v="4287" actId="1076"/>
        <pc:sldMkLst>
          <pc:docMk/>
          <pc:sldMk cId="2765618939" sldId="319"/>
        </pc:sldMkLst>
        <pc:picChg chg="add mod">
          <ac:chgData name="Chris Wise" userId="9cfcf512-f849-498a-a75c-e411c565c011" providerId="ADAL" clId="{1791439F-DA38-412E-B4C7-60626334B275}" dt="2023-10-23T02:49:13.997" v="4287" actId="1076"/>
          <ac:picMkLst>
            <pc:docMk/>
            <pc:sldMk cId="2765618939" sldId="319"/>
            <ac:picMk id="1026" creationId="{5C0FA993-12A8-A856-C97F-6E0D69089CAE}"/>
          </ac:picMkLst>
        </pc:picChg>
      </pc:sldChg>
      <pc:sldChg chg="addSp delSp modSp new mod setBg">
        <pc:chgData name="Chris Wise" userId="9cfcf512-f849-498a-a75c-e411c565c011" providerId="ADAL" clId="{1791439F-DA38-412E-B4C7-60626334B275}" dt="2023-10-23T07:48:38.151" v="4294" actId="1076"/>
        <pc:sldMkLst>
          <pc:docMk/>
          <pc:sldMk cId="552443085" sldId="320"/>
        </pc:sldMkLst>
        <pc:spChg chg="mod">
          <ac:chgData name="Chris Wise" userId="9cfcf512-f849-498a-a75c-e411c565c011" providerId="ADAL" clId="{1791439F-DA38-412E-B4C7-60626334B275}" dt="2023-10-23T07:48:05.639" v="4292" actId="26606"/>
          <ac:spMkLst>
            <pc:docMk/>
            <pc:sldMk cId="552443085" sldId="320"/>
            <ac:spMk id="2" creationId="{B0A44A6F-AE73-F264-D4FC-F719A50EB4C1}"/>
          </ac:spMkLst>
        </pc:spChg>
        <pc:spChg chg="del">
          <ac:chgData name="Chris Wise" userId="9cfcf512-f849-498a-a75c-e411c565c011" providerId="ADAL" clId="{1791439F-DA38-412E-B4C7-60626334B275}" dt="2023-10-23T07:45:53.584" v="4290"/>
          <ac:spMkLst>
            <pc:docMk/>
            <pc:sldMk cId="552443085" sldId="320"/>
            <ac:spMk id="3" creationId="{22F64C39-AF39-ACD4-3737-865869F811A8}"/>
          </ac:spMkLst>
        </pc:spChg>
        <pc:picChg chg="add mod ord">
          <ac:chgData name="Chris Wise" userId="9cfcf512-f849-498a-a75c-e411c565c011" providerId="ADAL" clId="{1791439F-DA38-412E-B4C7-60626334B275}" dt="2023-10-23T07:48:05.639" v="4292" actId="26606"/>
          <ac:picMkLst>
            <pc:docMk/>
            <pc:sldMk cId="552443085" sldId="320"/>
            <ac:picMk id="5" creationId="{34FA9A77-4F93-B9CC-C17E-F37C5B454848}"/>
          </ac:picMkLst>
        </pc:picChg>
        <pc:picChg chg="add mod">
          <ac:chgData name="Chris Wise" userId="9cfcf512-f849-498a-a75c-e411c565c011" providerId="ADAL" clId="{1791439F-DA38-412E-B4C7-60626334B275}" dt="2023-10-23T07:48:05.639" v="4292" actId="26606"/>
          <ac:picMkLst>
            <pc:docMk/>
            <pc:sldMk cId="552443085" sldId="320"/>
            <ac:picMk id="7" creationId="{883B2F01-7372-C028-DD82-BC3E9724A831}"/>
          </ac:picMkLst>
        </pc:picChg>
        <pc:picChg chg="add mod">
          <ac:chgData name="Chris Wise" userId="9cfcf512-f849-498a-a75c-e411c565c011" providerId="ADAL" clId="{1791439F-DA38-412E-B4C7-60626334B275}" dt="2023-10-23T07:48:38.151" v="4294" actId="1076"/>
          <ac:picMkLst>
            <pc:docMk/>
            <pc:sldMk cId="552443085" sldId="320"/>
            <ac:picMk id="9" creationId="{1CB00674-3AAA-4420-37BE-41246BC59AFE}"/>
          </ac:picMkLst>
        </pc:picChg>
        <pc:cxnChg chg="add">
          <ac:chgData name="Chris Wise" userId="9cfcf512-f849-498a-a75c-e411c565c011" providerId="ADAL" clId="{1791439F-DA38-412E-B4C7-60626334B275}" dt="2023-10-23T07:48:05.639" v="4292" actId="26606"/>
          <ac:cxnSpMkLst>
            <pc:docMk/>
            <pc:sldMk cId="552443085" sldId="320"/>
            <ac:cxnSpMk id="12" creationId="{7667AA61-5C27-F30F-D229-06CBE5709F33}"/>
          </ac:cxnSpMkLst>
        </pc:cxnChg>
      </pc:sldChg>
      <pc:sldChg chg="addSp delSp modSp new mod setBg">
        <pc:chgData name="Chris Wise" userId="9cfcf512-f849-498a-a75c-e411c565c011" providerId="ADAL" clId="{1791439F-DA38-412E-B4C7-60626334B275}" dt="2023-10-23T07:53:03.789" v="4302" actId="26606"/>
        <pc:sldMkLst>
          <pc:docMk/>
          <pc:sldMk cId="3538471264" sldId="321"/>
        </pc:sldMkLst>
        <pc:spChg chg="del">
          <ac:chgData name="Chris Wise" userId="9cfcf512-f849-498a-a75c-e411c565c011" providerId="ADAL" clId="{1791439F-DA38-412E-B4C7-60626334B275}" dt="2023-10-23T07:53:03.789" v="4302" actId="26606"/>
          <ac:spMkLst>
            <pc:docMk/>
            <pc:sldMk cId="3538471264" sldId="321"/>
            <ac:spMk id="2" creationId="{D2DE99EF-E6D3-F8E4-901D-3890254DBD85}"/>
          </ac:spMkLst>
        </pc:spChg>
        <pc:spChg chg="del">
          <ac:chgData name="Chris Wise" userId="9cfcf512-f849-498a-a75c-e411c565c011" providerId="ADAL" clId="{1791439F-DA38-412E-B4C7-60626334B275}" dt="2023-10-23T07:52:58.969" v="4301"/>
          <ac:spMkLst>
            <pc:docMk/>
            <pc:sldMk cId="3538471264" sldId="321"/>
            <ac:spMk id="3" creationId="{D5366696-98EE-CAA7-81AA-A8E9C0533349}"/>
          </ac:spMkLst>
        </pc:spChg>
        <pc:spChg chg="add">
          <ac:chgData name="Chris Wise" userId="9cfcf512-f849-498a-a75c-e411c565c011" providerId="ADAL" clId="{1791439F-DA38-412E-B4C7-60626334B275}" dt="2023-10-23T07:53:03.789" v="4302" actId="26606"/>
          <ac:spMkLst>
            <pc:docMk/>
            <pc:sldMk cId="3538471264" sldId="321"/>
            <ac:spMk id="10" creationId="{42A4FC2C-047E-45A5-965D-8E1E3BF09BC6}"/>
          </ac:spMkLst>
        </pc:spChg>
        <pc:picChg chg="add mod">
          <ac:chgData name="Chris Wise" userId="9cfcf512-f849-498a-a75c-e411c565c011" providerId="ADAL" clId="{1791439F-DA38-412E-B4C7-60626334B275}" dt="2023-10-23T07:53:03.789" v="4302" actId="26606"/>
          <ac:picMkLst>
            <pc:docMk/>
            <pc:sldMk cId="3538471264" sldId="321"/>
            <ac:picMk id="5" creationId="{EA38C471-0741-FAC0-E648-3F88FA7B145D}"/>
          </ac:picMkLst>
        </pc:picChg>
      </pc:sldChg>
      <pc:sldChg chg="addSp delSp modSp new mod setBg">
        <pc:chgData name="Chris Wise" userId="9cfcf512-f849-498a-a75c-e411c565c011" providerId="ADAL" clId="{1791439F-DA38-412E-B4C7-60626334B275}" dt="2023-10-23T07:54:07.162" v="4305" actId="26606"/>
        <pc:sldMkLst>
          <pc:docMk/>
          <pc:sldMk cId="1338622876" sldId="322"/>
        </pc:sldMkLst>
        <pc:spChg chg="del">
          <ac:chgData name="Chris Wise" userId="9cfcf512-f849-498a-a75c-e411c565c011" providerId="ADAL" clId="{1791439F-DA38-412E-B4C7-60626334B275}" dt="2023-10-23T07:54:07.162" v="4305" actId="26606"/>
          <ac:spMkLst>
            <pc:docMk/>
            <pc:sldMk cId="1338622876" sldId="322"/>
            <ac:spMk id="2" creationId="{47DCEEF0-A445-7414-4DCD-EA5464C5B718}"/>
          </ac:spMkLst>
        </pc:spChg>
        <pc:spChg chg="del">
          <ac:chgData name="Chris Wise" userId="9cfcf512-f849-498a-a75c-e411c565c011" providerId="ADAL" clId="{1791439F-DA38-412E-B4C7-60626334B275}" dt="2023-10-23T07:54:04.315" v="4304"/>
          <ac:spMkLst>
            <pc:docMk/>
            <pc:sldMk cId="1338622876" sldId="322"/>
            <ac:spMk id="3" creationId="{B8DAB67E-54F7-DA84-9597-A59E0F14B208}"/>
          </ac:spMkLst>
        </pc:spChg>
        <pc:spChg chg="add">
          <ac:chgData name="Chris Wise" userId="9cfcf512-f849-498a-a75c-e411c565c011" providerId="ADAL" clId="{1791439F-DA38-412E-B4C7-60626334B275}" dt="2023-10-23T07:54:07.162" v="4305" actId="26606"/>
          <ac:spMkLst>
            <pc:docMk/>
            <pc:sldMk cId="1338622876" sldId="322"/>
            <ac:spMk id="10" creationId="{42A4FC2C-047E-45A5-965D-8E1E3BF09BC6}"/>
          </ac:spMkLst>
        </pc:spChg>
        <pc:picChg chg="add mod">
          <ac:chgData name="Chris Wise" userId="9cfcf512-f849-498a-a75c-e411c565c011" providerId="ADAL" clId="{1791439F-DA38-412E-B4C7-60626334B275}" dt="2023-10-23T07:54:07.162" v="4305" actId="26606"/>
          <ac:picMkLst>
            <pc:docMk/>
            <pc:sldMk cId="1338622876" sldId="322"/>
            <ac:picMk id="5" creationId="{B04EB970-AFB7-D183-7712-1FF5D82BF664}"/>
          </ac:picMkLst>
        </pc:picChg>
      </pc:sldChg>
      <pc:sldChg chg="addSp delSp modSp new mod ord setBg">
        <pc:chgData name="Chris Wise" userId="9cfcf512-f849-498a-a75c-e411c565c011" providerId="ADAL" clId="{1791439F-DA38-412E-B4C7-60626334B275}" dt="2023-11-25T10:16:41.089" v="4811"/>
        <pc:sldMkLst>
          <pc:docMk/>
          <pc:sldMk cId="2236545032" sldId="323"/>
        </pc:sldMkLst>
        <pc:spChg chg="mod ord">
          <ac:chgData name="Chris Wise" userId="9cfcf512-f849-498a-a75c-e411c565c011" providerId="ADAL" clId="{1791439F-DA38-412E-B4C7-60626334B275}" dt="2023-10-23T07:56:58.971" v="4329" actId="20577"/>
          <ac:spMkLst>
            <pc:docMk/>
            <pc:sldMk cId="2236545032" sldId="323"/>
            <ac:spMk id="2" creationId="{83F7F8A9-0B1D-1891-22AF-110729251E1B}"/>
          </ac:spMkLst>
        </pc:spChg>
        <pc:spChg chg="del">
          <ac:chgData name="Chris Wise" userId="9cfcf512-f849-498a-a75c-e411c565c011" providerId="ADAL" clId="{1791439F-DA38-412E-B4C7-60626334B275}" dt="2023-10-23T07:56:25.708" v="4307"/>
          <ac:spMkLst>
            <pc:docMk/>
            <pc:sldMk cId="2236545032" sldId="323"/>
            <ac:spMk id="3" creationId="{A836E4C3-76E1-B3AC-7AC6-6DDDD18C0974}"/>
          </ac:spMkLst>
        </pc:spChg>
        <pc:spChg chg="add del mod">
          <ac:chgData name="Chris Wise" userId="9cfcf512-f849-498a-a75c-e411c565c011" providerId="ADAL" clId="{1791439F-DA38-412E-B4C7-60626334B275}" dt="2023-10-23T07:56:37.426" v="4309"/>
          <ac:spMkLst>
            <pc:docMk/>
            <pc:sldMk cId="2236545032" sldId="323"/>
            <ac:spMk id="7" creationId="{3D7C8ADF-0675-F6E9-ECE3-ED0A886A4ECC}"/>
          </ac:spMkLst>
        </pc:spChg>
        <pc:spChg chg="add del">
          <ac:chgData name="Chris Wise" userId="9cfcf512-f849-498a-a75c-e411c565c011" providerId="ADAL" clId="{1791439F-DA38-412E-B4C7-60626334B275}" dt="2023-10-23T07:56:53.208" v="4314" actId="26606"/>
          <ac:spMkLst>
            <pc:docMk/>
            <pc:sldMk cId="2236545032" sldId="323"/>
            <ac:spMk id="17" creationId="{2F12B460-0731-0E38-F8BF-E2B500A963C2}"/>
          </ac:spMkLst>
        </pc:spChg>
        <pc:spChg chg="add del">
          <ac:chgData name="Chris Wise" userId="9cfcf512-f849-498a-a75c-e411c565c011" providerId="ADAL" clId="{1791439F-DA38-412E-B4C7-60626334B275}" dt="2023-10-23T07:56:53.208" v="4314" actId="26606"/>
          <ac:spMkLst>
            <pc:docMk/>
            <pc:sldMk cId="2236545032" sldId="323"/>
            <ac:spMk id="20" creationId="{A6B42B9F-F674-4D7F-AEFD-F5DC47A70952}"/>
          </ac:spMkLst>
        </pc:spChg>
        <pc:spChg chg="add del">
          <ac:chgData name="Chris Wise" userId="9cfcf512-f849-498a-a75c-e411c565c011" providerId="ADAL" clId="{1791439F-DA38-412E-B4C7-60626334B275}" dt="2023-10-23T07:56:53.208" v="4314" actId="26606"/>
          <ac:spMkLst>
            <pc:docMk/>
            <pc:sldMk cId="2236545032" sldId="323"/>
            <ac:spMk id="22" creationId="{E677BBB0-8A66-4619-B31B-5097655C5FF2}"/>
          </ac:spMkLst>
        </pc:spChg>
        <pc:spChg chg="add del">
          <ac:chgData name="Chris Wise" userId="9cfcf512-f849-498a-a75c-e411c565c011" providerId="ADAL" clId="{1791439F-DA38-412E-B4C7-60626334B275}" dt="2023-10-23T07:56:53.208" v="4314" actId="26606"/>
          <ac:spMkLst>
            <pc:docMk/>
            <pc:sldMk cId="2236545032" sldId="323"/>
            <ac:spMk id="24" creationId="{FB56C437-7CF8-4D2B-8C62-6F9CEA5611FA}"/>
          </ac:spMkLst>
        </pc:spChg>
        <pc:spChg chg="add del">
          <ac:chgData name="Chris Wise" userId="9cfcf512-f849-498a-a75c-e411c565c011" providerId="ADAL" clId="{1791439F-DA38-412E-B4C7-60626334B275}" dt="2023-10-23T07:56:53.208" v="4314" actId="26606"/>
          <ac:spMkLst>
            <pc:docMk/>
            <pc:sldMk cId="2236545032" sldId="323"/>
            <ac:spMk id="26" creationId="{288F414E-1A16-495F-8EF5-F55A4207EE48}"/>
          </ac:spMkLst>
        </pc:spChg>
        <pc:spChg chg="add">
          <ac:chgData name="Chris Wise" userId="9cfcf512-f849-498a-a75c-e411c565c011" providerId="ADAL" clId="{1791439F-DA38-412E-B4C7-60626334B275}" dt="2023-10-23T07:56:53.273" v="4315" actId="26606"/>
          <ac:spMkLst>
            <pc:docMk/>
            <pc:sldMk cId="2236545032" sldId="323"/>
            <ac:spMk id="28" creationId="{4C3A44BB-E01C-4AA8-B2C8-32FC346D2ED7}"/>
          </ac:spMkLst>
        </pc:spChg>
        <pc:spChg chg="add">
          <ac:chgData name="Chris Wise" userId="9cfcf512-f849-498a-a75c-e411c565c011" providerId="ADAL" clId="{1791439F-DA38-412E-B4C7-60626334B275}" dt="2023-10-23T07:56:53.273" v="4315" actId="26606"/>
          <ac:spMkLst>
            <pc:docMk/>
            <pc:sldMk cId="2236545032" sldId="323"/>
            <ac:spMk id="29" creationId="{6CC1DBFD-2709-2B3C-33FB-8CE7D54B5666}"/>
          </ac:spMkLst>
        </pc:spChg>
        <pc:picChg chg="add del mod">
          <ac:chgData name="Chris Wise" userId="9cfcf512-f849-498a-a75c-e411c565c011" providerId="ADAL" clId="{1791439F-DA38-412E-B4C7-60626334B275}" dt="2023-10-23T07:56:30.205" v="4308" actId="478"/>
          <ac:picMkLst>
            <pc:docMk/>
            <pc:sldMk cId="2236545032" sldId="323"/>
            <ac:picMk id="5" creationId="{001548DD-0773-8730-D818-A38307D62E24}"/>
          </ac:picMkLst>
        </pc:picChg>
        <pc:picChg chg="add mod ord">
          <ac:chgData name="Chris Wise" userId="9cfcf512-f849-498a-a75c-e411c565c011" providerId="ADAL" clId="{1791439F-DA38-412E-B4C7-60626334B275}" dt="2023-10-23T07:56:53.273" v="4315" actId="26606"/>
          <ac:picMkLst>
            <pc:docMk/>
            <pc:sldMk cId="2236545032" sldId="323"/>
            <ac:picMk id="9" creationId="{CD529105-25A4-2586-F6F7-E274196BEABC}"/>
          </ac:picMkLst>
        </pc:picChg>
        <pc:picChg chg="add mod ord">
          <ac:chgData name="Chris Wise" userId="9cfcf512-f849-498a-a75c-e411c565c011" providerId="ADAL" clId="{1791439F-DA38-412E-B4C7-60626334B275}" dt="2023-10-23T07:56:53.273" v="4315" actId="26606"/>
          <ac:picMkLst>
            <pc:docMk/>
            <pc:sldMk cId="2236545032" sldId="323"/>
            <ac:picMk id="11" creationId="{1F87A090-F9BB-705F-EEC3-42CBDA81E20B}"/>
          </ac:picMkLst>
        </pc:picChg>
        <pc:picChg chg="add mod">
          <ac:chgData name="Chris Wise" userId="9cfcf512-f849-498a-a75c-e411c565c011" providerId="ADAL" clId="{1791439F-DA38-412E-B4C7-60626334B275}" dt="2023-10-23T07:56:53.273" v="4315" actId="26606"/>
          <ac:picMkLst>
            <pc:docMk/>
            <pc:sldMk cId="2236545032" sldId="323"/>
            <ac:picMk id="13" creationId="{238F0697-3E9A-EB59-E143-51E39FA45300}"/>
          </ac:picMkLst>
        </pc:picChg>
      </pc:sldChg>
      <pc:sldChg chg="new del">
        <pc:chgData name="Chris Wise" userId="9cfcf512-f849-498a-a75c-e411c565c011" providerId="ADAL" clId="{1791439F-DA38-412E-B4C7-60626334B275}" dt="2023-10-26T08:10:56.259" v="4382" actId="47"/>
        <pc:sldMkLst>
          <pc:docMk/>
          <pc:sldMk cId="318959307" sldId="324"/>
        </pc:sldMkLst>
      </pc:sldChg>
      <pc:sldChg chg="delSp modSp add mod">
        <pc:chgData name="Chris Wise" userId="9cfcf512-f849-498a-a75c-e411c565c011" providerId="ADAL" clId="{1791439F-DA38-412E-B4C7-60626334B275}" dt="2023-10-26T08:12:53.242" v="4654" actId="403"/>
        <pc:sldMkLst>
          <pc:docMk/>
          <pc:sldMk cId="539193254" sldId="325"/>
        </pc:sldMkLst>
        <pc:spChg chg="mod">
          <ac:chgData name="Chris Wise" userId="9cfcf512-f849-498a-a75c-e411c565c011" providerId="ADAL" clId="{1791439F-DA38-412E-B4C7-60626334B275}" dt="2023-10-26T08:11:19.087" v="4464" actId="20577"/>
          <ac:spMkLst>
            <pc:docMk/>
            <pc:sldMk cId="539193254" sldId="325"/>
            <ac:spMk id="2" creationId="{A5B6F764-65B3-6DC2-C124-19DAB95FF298}"/>
          </ac:spMkLst>
        </pc:spChg>
        <pc:spChg chg="mod">
          <ac:chgData name="Chris Wise" userId="9cfcf512-f849-498a-a75c-e411c565c011" providerId="ADAL" clId="{1791439F-DA38-412E-B4C7-60626334B275}" dt="2023-10-26T08:12:53.242" v="4654" actId="403"/>
          <ac:spMkLst>
            <pc:docMk/>
            <pc:sldMk cId="539193254" sldId="325"/>
            <ac:spMk id="3" creationId="{0A240840-4F9C-8EE7-7D1A-DCB70E14F267}"/>
          </ac:spMkLst>
        </pc:spChg>
        <pc:picChg chg="del">
          <ac:chgData name="Chris Wise" userId="9cfcf512-f849-498a-a75c-e411c565c011" providerId="ADAL" clId="{1791439F-DA38-412E-B4C7-60626334B275}" dt="2023-10-26T08:10:58.788" v="4383" actId="478"/>
          <ac:picMkLst>
            <pc:docMk/>
            <pc:sldMk cId="539193254" sldId="325"/>
            <ac:picMk id="5" creationId="{932243DF-DD69-B19D-18BA-D30EDEC21880}"/>
          </ac:picMkLst>
        </pc:picChg>
      </pc:sldChg>
    </pc:docChg>
  </pc:docChgLst>
  <pc:docChgLst>
    <pc:chgData name="Vivienne Bennie" userId="S::227079@sa.scouts.com.au::a1201e4e-64b4-4ae1-9c08-50d367f07e05" providerId="AD" clId="Web-{9BCBEA20-BC25-49F7-A776-074BA9D00CFF}"/>
    <pc:docChg chg="modSld">
      <pc:chgData name="Vivienne Bennie" userId="S::227079@sa.scouts.com.au::a1201e4e-64b4-4ae1-9c08-50d367f07e05" providerId="AD" clId="Web-{9BCBEA20-BC25-49F7-A776-074BA9D00CFF}" dt="2023-08-19T04:42:22.705" v="84" actId="1076"/>
      <pc:docMkLst>
        <pc:docMk/>
      </pc:docMkLst>
      <pc:sldChg chg="addSp modSp mod modShow">
        <pc:chgData name="Vivienne Bennie" userId="S::227079@sa.scouts.com.au::a1201e4e-64b4-4ae1-9c08-50d367f07e05" providerId="AD" clId="Web-{9BCBEA20-BC25-49F7-A776-074BA9D00CFF}" dt="2023-08-19T04:17:33.946" v="21" actId="1076"/>
        <pc:sldMkLst>
          <pc:docMk/>
          <pc:sldMk cId="26004930" sldId="269"/>
        </pc:sldMkLst>
        <pc:spChg chg="mod">
          <ac:chgData name="Vivienne Bennie" userId="S::227079@sa.scouts.com.au::a1201e4e-64b4-4ae1-9c08-50d367f07e05" providerId="AD" clId="Web-{9BCBEA20-BC25-49F7-A776-074BA9D00CFF}" dt="2023-08-19T04:14:40.362" v="1" actId="1076"/>
          <ac:spMkLst>
            <pc:docMk/>
            <pc:sldMk cId="26004930" sldId="269"/>
            <ac:spMk id="3" creationId="{C5A91BCB-1110-4BDE-5856-015633DFAB03}"/>
          </ac:spMkLst>
        </pc:spChg>
        <pc:picChg chg="add mod">
          <ac:chgData name="Vivienne Bennie" userId="S::227079@sa.scouts.com.au::a1201e4e-64b4-4ae1-9c08-50d367f07e05" providerId="AD" clId="Web-{9BCBEA20-BC25-49F7-A776-074BA9D00CFF}" dt="2023-08-19T04:17:33.946" v="21" actId="1076"/>
          <ac:picMkLst>
            <pc:docMk/>
            <pc:sldMk cId="26004930" sldId="269"/>
            <ac:picMk id="4" creationId="{3B10E06C-90FC-75B0-230D-241176857341}"/>
          </ac:picMkLst>
        </pc:picChg>
      </pc:sldChg>
      <pc:sldChg chg="addSp modSp">
        <pc:chgData name="Vivienne Bennie" userId="S::227079@sa.scouts.com.au::a1201e4e-64b4-4ae1-9c08-50d367f07e05" providerId="AD" clId="Web-{9BCBEA20-BC25-49F7-A776-074BA9D00CFF}" dt="2023-08-19T04:20:43.812" v="41"/>
        <pc:sldMkLst>
          <pc:docMk/>
          <pc:sldMk cId="2918978129" sldId="271"/>
        </pc:sldMkLst>
        <pc:picChg chg="add mod">
          <ac:chgData name="Vivienne Bennie" userId="S::227079@sa.scouts.com.au::a1201e4e-64b4-4ae1-9c08-50d367f07e05" providerId="AD" clId="Web-{9BCBEA20-BC25-49F7-A776-074BA9D00CFF}" dt="2023-08-19T04:19:43.903" v="30" actId="1076"/>
          <ac:picMkLst>
            <pc:docMk/>
            <pc:sldMk cId="2918978129" sldId="271"/>
            <ac:picMk id="4" creationId="{597C85D5-E8DE-94A8-FEFA-61993AFA2F95}"/>
          </ac:picMkLst>
        </pc:picChg>
        <pc:picChg chg="add mod modCrop">
          <ac:chgData name="Vivienne Bennie" userId="S::227079@sa.scouts.com.au::a1201e4e-64b4-4ae1-9c08-50d367f07e05" providerId="AD" clId="Web-{9BCBEA20-BC25-49F7-A776-074BA9D00CFF}" dt="2023-08-19T04:20:43.812" v="41"/>
          <ac:picMkLst>
            <pc:docMk/>
            <pc:sldMk cId="2918978129" sldId="271"/>
            <ac:picMk id="5" creationId="{1A53E402-54C4-7DA9-DA9F-D2F0BE4C4B3C}"/>
          </ac:picMkLst>
        </pc:picChg>
      </pc:sldChg>
      <pc:sldChg chg="addSp modSp">
        <pc:chgData name="Vivienne Bennie" userId="S::227079@sa.scouts.com.au::a1201e4e-64b4-4ae1-9c08-50d367f07e05" providerId="AD" clId="Web-{9BCBEA20-BC25-49F7-A776-074BA9D00CFF}" dt="2023-08-19T04:32:44.466" v="50" actId="1076"/>
        <pc:sldMkLst>
          <pc:docMk/>
          <pc:sldMk cId="1553571939" sldId="283"/>
        </pc:sldMkLst>
        <pc:spChg chg="mod">
          <ac:chgData name="Vivienne Bennie" userId="S::227079@sa.scouts.com.au::a1201e4e-64b4-4ae1-9c08-50d367f07e05" providerId="AD" clId="Web-{9BCBEA20-BC25-49F7-A776-074BA9D00CFF}" dt="2023-08-19T04:32:17.528" v="44" actId="20577"/>
          <ac:spMkLst>
            <pc:docMk/>
            <pc:sldMk cId="1553571939" sldId="283"/>
            <ac:spMk id="3" creationId="{60F763E9-57AD-F922-6B05-D8744BA440D5}"/>
          </ac:spMkLst>
        </pc:spChg>
        <pc:picChg chg="add mod">
          <ac:chgData name="Vivienne Bennie" userId="S::227079@sa.scouts.com.au::a1201e4e-64b4-4ae1-9c08-50d367f07e05" providerId="AD" clId="Web-{9BCBEA20-BC25-49F7-A776-074BA9D00CFF}" dt="2023-08-19T04:32:44.466" v="50" actId="1076"/>
          <ac:picMkLst>
            <pc:docMk/>
            <pc:sldMk cId="1553571939" sldId="283"/>
            <ac:picMk id="4" creationId="{79E8A65F-2B54-4FD2-7F48-68027CECA6B3}"/>
          </ac:picMkLst>
        </pc:picChg>
      </pc:sldChg>
      <pc:sldChg chg="addSp modSp">
        <pc:chgData name="Vivienne Bennie" userId="S::227079@sa.scouts.com.au::a1201e4e-64b4-4ae1-9c08-50d367f07e05" providerId="AD" clId="Web-{9BCBEA20-BC25-49F7-A776-074BA9D00CFF}" dt="2023-08-19T04:39:26.199" v="73" actId="1076"/>
        <pc:sldMkLst>
          <pc:docMk/>
          <pc:sldMk cId="2553865515" sldId="286"/>
        </pc:sldMkLst>
        <pc:picChg chg="add mod">
          <ac:chgData name="Vivienne Bennie" userId="S::227079@sa.scouts.com.au::a1201e4e-64b4-4ae1-9c08-50d367f07e05" providerId="AD" clId="Web-{9BCBEA20-BC25-49F7-A776-074BA9D00CFF}" dt="2023-08-19T04:39:26.199" v="73" actId="1076"/>
          <ac:picMkLst>
            <pc:docMk/>
            <pc:sldMk cId="2553865515" sldId="286"/>
            <ac:picMk id="4" creationId="{67ABC49F-5C7C-F672-CA69-750EE5D58114}"/>
          </ac:picMkLst>
        </pc:picChg>
      </pc:sldChg>
      <pc:sldChg chg="addSp modSp">
        <pc:chgData name="Vivienne Bennie" userId="S::227079@sa.scouts.com.au::a1201e4e-64b4-4ae1-9c08-50d367f07e05" providerId="AD" clId="Web-{9BCBEA20-BC25-49F7-A776-074BA9D00CFF}" dt="2023-08-19T04:42:22.705" v="84" actId="1076"/>
        <pc:sldMkLst>
          <pc:docMk/>
          <pc:sldMk cId="1598767148" sldId="290"/>
        </pc:sldMkLst>
        <pc:spChg chg="mod">
          <ac:chgData name="Vivienne Bennie" userId="S::227079@sa.scouts.com.au::a1201e4e-64b4-4ae1-9c08-50d367f07e05" providerId="AD" clId="Web-{9BCBEA20-BC25-49F7-A776-074BA9D00CFF}" dt="2023-08-19T04:42:02.611" v="75" actId="20577"/>
          <ac:spMkLst>
            <pc:docMk/>
            <pc:sldMk cId="1598767148" sldId="290"/>
            <ac:spMk id="3" creationId="{0A240840-4F9C-8EE7-7D1A-DCB70E14F267}"/>
          </ac:spMkLst>
        </pc:spChg>
        <pc:picChg chg="add mod">
          <ac:chgData name="Vivienne Bennie" userId="S::227079@sa.scouts.com.au::a1201e4e-64b4-4ae1-9c08-50d367f07e05" providerId="AD" clId="Web-{9BCBEA20-BC25-49F7-A776-074BA9D00CFF}" dt="2023-08-19T04:42:22.705" v="84" actId="1076"/>
          <ac:picMkLst>
            <pc:docMk/>
            <pc:sldMk cId="1598767148" sldId="290"/>
            <ac:picMk id="4" creationId="{7F92F568-1E56-1941-12F1-9E611E79B3DD}"/>
          </ac:picMkLst>
        </pc:picChg>
      </pc:sldChg>
      <pc:sldChg chg="modSp">
        <pc:chgData name="Vivienne Bennie" userId="S::227079@sa.scouts.com.au::a1201e4e-64b4-4ae1-9c08-50d367f07e05" providerId="AD" clId="Web-{9BCBEA20-BC25-49F7-A776-074BA9D00CFF}" dt="2023-08-19T04:14:11.267" v="0" actId="1076"/>
        <pc:sldMkLst>
          <pc:docMk/>
          <pc:sldMk cId="4030369934" sldId="299"/>
        </pc:sldMkLst>
        <pc:picChg chg="mod">
          <ac:chgData name="Vivienne Bennie" userId="S::227079@sa.scouts.com.au::a1201e4e-64b4-4ae1-9c08-50d367f07e05" providerId="AD" clId="Web-{9BCBEA20-BC25-49F7-A776-074BA9D00CFF}" dt="2023-08-19T04:14:11.267" v="0" actId="1076"/>
          <ac:picMkLst>
            <pc:docMk/>
            <pc:sldMk cId="4030369934" sldId="299"/>
            <ac:picMk id="5" creationId="{3FACD744-57F1-EEAC-28BD-54CF69C50486}"/>
          </ac:picMkLst>
        </pc:picChg>
      </pc:sldChg>
      <pc:sldChg chg="addSp modSp">
        <pc:chgData name="Vivienne Bennie" userId="S::227079@sa.scouts.com.au::a1201e4e-64b4-4ae1-9c08-50d367f07e05" providerId="AD" clId="Web-{9BCBEA20-BC25-49F7-A776-074BA9D00CFF}" dt="2023-08-19T04:38:19.306" v="67" actId="1076"/>
        <pc:sldMkLst>
          <pc:docMk/>
          <pc:sldMk cId="1727611152" sldId="301"/>
        </pc:sldMkLst>
        <pc:picChg chg="add mod modCrop">
          <ac:chgData name="Vivienne Bennie" userId="S::227079@sa.scouts.com.au::a1201e4e-64b4-4ae1-9c08-50d367f07e05" providerId="AD" clId="Web-{9BCBEA20-BC25-49F7-A776-074BA9D00CFF}" dt="2023-08-19T04:38:19.306" v="67" actId="1076"/>
          <ac:picMkLst>
            <pc:docMk/>
            <pc:sldMk cId="1727611152" sldId="301"/>
            <ac:picMk id="4" creationId="{A17C8815-C5C1-0E21-BC5D-E95C003C8AB2}"/>
          </ac:picMkLst>
        </pc:picChg>
        <pc:picChg chg="add mod ord">
          <ac:chgData name="Vivienne Bennie" userId="S::227079@sa.scouts.com.au::a1201e4e-64b4-4ae1-9c08-50d367f07e05" providerId="AD" clId="Web-{9BCBEA20-BC25-49F7-A776-074BA9D00CFF}" dt="2023-08-19T04:37:13.304" v="62"/>
          <ac:picMkLst>
            <pc:docMk/>
            <pc:sldMk cId="1727611152" sldId="301"/>
            <ac:picMk id="5" creationId="{3A71C93C-1BD4-CC83-53F5-B63D8FF5CE5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19AA-D1C9-E536-8BD4-7789921EF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A4032-3870-00D9-00D1-EFF8C33F1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2784A-0416-595E-0B72-55B23BB0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7672" y="6356350"/>
            <a:ext cx="2343727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3C763-9558-1660-64B0-2D51C7FB6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43D95-1D7C-C614-FC67-DC5B071A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43728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C333E-38C2-57E6-6F92-1F90D6034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91" y="280843"/>
            <a:ext cx="2098818" cy="2086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78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C550-3717-62F0-4B76-3AB72970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3DAA3-5747-9A5C-5449-7247F506F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EB8B7-0564-EA53-750A-558FEA63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DE486-F13A-8297-F625-29425B25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7C8C0-E02F-D7DB-D98C-92F903EE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350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BBEF9-E5C2-69A5-391E-FF59BC396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E29B5-2789-8EDD-2E18-B8F63183A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074DD-9B27-7086-8371-93A24800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145F5-4C9A-A923-CD64-967E739A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9259-2A32-7567-DF7B-286DDCBA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21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9C04-DC3F-887F-FB12-A225A25A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5750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E2BCF-0F47-0B8B-5E4A-3ADDE91B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45203-95C0-E95A-DC50-FE84644C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6356350"/>
            <a:ext cx="2362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2A2F4-BDA8-EB7D-5412-A8F54BA1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2AF8-0A31-21A4-7701-173047BA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62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A98EE-1209-686B-F509-D8D115D09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934" y="438158"/>
            <a:ext cx="1057275" cy="105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48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0167-0671-801C-90CC-D3A12CE2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A1BB7-9CC6-CA23-D914-8A3844CB0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B87F4-0273-0584-C8C8-84B8AF6F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A4587-939A-8FE5-550C-A24C1A49D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1F787-FB5D-3561-9248-6896CC0B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743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CDE7-ACDD-22E9-62F2-0F411F48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C8A5C-2F1B-C6B4-6B53-EE8329458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68C9C-5528-12E0-31E6-9E15977B7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8A381-50A6-BEA7-8D6F-40B789C2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C3F45-11BF-D4B5-6015-00FB3C9A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7DB7A-5A84-045B-2344-134D210E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244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0F63-0919-B4BA-666D-6E484A83B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FB705-DAF9-C76B-A694-023497DB5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E4187-250D-ED0C-06B9-7FF29A650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A2804-8151-7D9B-2F9E-6558799F6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960925-42D5-34C4-DF56-ECD575978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440A7-5AF6-AAAA-DE94-C96EF0D3A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B3816-54E6-ED6F-4714-1F4B5DE0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A0C6CC-061F-394B-8BB5-89C56021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65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0255-297F-C0F4-79F3-63BB55972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2A569-0445-D705-4F24-FAB5D06D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10963-C258-3D1E-7231-C39FD038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14AAC-64A1-8CA0-C96B-7DD136D1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703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63C81-78AA-BF03-F44A-B6888C10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1B43A-4ADE-4789-9576-A8D455AF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D2709-A4EA-1442-290E-79F3943E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064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73848-A415-C032-A46E-09D295C3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A6B96-32B9-A192-EDA8-1E5F7DF9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F62227-D555-493A-4690-36FD112DB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388CF-7BEF-8D52-0A0E-7AAF7DB9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485DC-4423-BED0-B131-AB2F2CF0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18699-975D-7103-3A98-EA3A9131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42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87F3-33C4-443A-6BCD-35B8AF9A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25E48-9C9E-64E4-A759-E1DDBA9F4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8F036-17EF-1F27-F57D-BDBD41F37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D7E33-2B91-4DE2-AB53-A12458251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FCF8B1-825F-4968-9C3C-44013AF7603D}" type="datetimeFigureOut">
              <a:rPr lang="en-AU" smtClean="0"/>
              <a:t>26/11/2023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56EA9-6405-84B1-2DED-78A51685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50AAB-8868-2EB5-5CF1-98E9205C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34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659BDC-FDAD-53C2-A9EA-8F70795C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907A5-F50C-0AF2-9E59-4C4822809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C10EA-7925-C72E-58E5-54495F4E7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8C2E6-C807-4B02-895D-F24BD912BB36}" type="slidenum">
              <a:rPr lang="en-AU" smtClean="0"/>
              <a:t>‹#›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CC41C8-A4B3-7681-54B6-DB341BCB87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1277"/>
            <a:ext cx="12192000" cy="137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jamboree.sa.scouts.com.au/who-can-attend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aj2025.com.au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j2025sa" TargetMode="External"/><Relationship Id="rId2" Type="http://schemas.openxmlformats.org/officeDocument/2006/relationships/hyperlink" Target="http://www.jamboree.sa.scouts.com.a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sajamboreecontingent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BAF2-EE55-8A9D-95DF-BC6DC20907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1DF85-CD10-D7F5-AE4F-2995EFB3D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AU" sz="6000" b="1" i="1" dirty="0"/>
          </a:p>
        </p:txBody>
      </p:sp>
      <p:pic>
        <p:nvPicPr>
          <p:cNvPr id="7" name="Picture 6" descr="A cartoon of a bear on a map&#10;&#10;Description automatically generated">
            <a:extLst>
              <a:ext uri="{FF2B5EF4-FFF2-40B4-BE49-F238E27FC236}">
                <a16:creationId xmlns:a16="http://schemas.microsoft.com/office/drawing/2014/main" id="{4FA52888-8093-39EF-A907-881DE246A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03" y="2924736"/>
            <a:ext cx="3112994" cy="311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8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372BF-4E26-6D29-B67D-8B59D696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Nunito Sans" panose="00000500000000000000" pitchFamily="2" charset="0"/>
              </a:rPr>
              <a:t>Onsite: Y</a:t>
            </a:r>
            <a:r>
              <a:rPr lang="en-AU" b="1" dirty="0">
                <a:latin typeface="Nunito Sans" panose="00000500000000000000" pitchFamily="2" charset="0"/>
              </a:rPr>
              <a:t>our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BE08D-1731-DE29-EAA0-0004FD241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AU" dirty="0">
                <a:latin typeface="Nunito Sans" panose="00000500000000000000" pitchFamily="2" charset="0"/>
              </a:rPr>
              <a:t>Activities could include: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</a:rPr>
              <a:t>Archery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</a:rPr>
              <a:t>Water or Laser or nerf tag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</a:rPr>
              <a:t>Skate boards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</a:rPr>
              <a:t>Wheelchair footy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</a:rPr>
              <a:t>Graffiti wall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</a:rPr>
              <a:t>Water Rockets</a:t>
            </a:r>
          </a:p>
          <a:p>
            <a:pPr marL="0" indent="0">
              <a:buNone/>
            </a:pPr>
            <a:endParaRPr lang="en-AU" dirty="0">
              <a:latin typeface="Nunito Sans" panose="00000500000000000000" pitchFamily="2" charset="0"/>
            </a:endParaRPr>
          </a:p>
          <a:p>
            <a:endParaRPr lang="en-AU" dirty="0">
              <a:latin typeface="Nunito Sans" panose="00000500000000000000" pitchFamily="2" charset="0"/>
            </a:endParaRPr>
          </a:p>
        </p:txBody>
      </p:sp>
      <p:pic>
        <p:nvPicPr>
          <p:cNvPr id="5" name="Picture 4" descr="A person holding a camera&#10;&#10;Description automatically generated">
            <a:extLst>
              <a:ext uri="{FF2B5EF4-FFF2-40B4-BE49-F238E27FC236}">
                <a16:creationId xmlns:a16="http://schemas.microsoft.com/office/drawing/2014/main" id="{156B01ED-B7C8-6037-CBFB-BACAE7409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3287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233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A9DE1-ABC5-C173-C430-E1F3EDC1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52308" cy="1807305"/>
          </a:xfrm>
        </p:spPr>
        <p:txBody>
          <a:bodyPr>
            <a:normAutofit/>
          </a:bodyPr>
          <a:lstStyle/>
          <a:p>
            <a:r>
              <a:rPr lang="en-AU" b="1" dirty="0">
                <a:latin typeface="Nunito Sans" panose="00000500000000000000" pitchFamily="2" charset="0"/>
              </a:rPr>
              <a:t>Onsite: Your Adventure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2D726-AF46-A9A4-CB5F-E7277ED2F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922520" cy="3843666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Nunito Sans" panose="00000500000000000000" pitchFamily="2" charset="0"/>
              </a:rPr>
              <a:t>Activities could include: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Abseiling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Caving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Climbing wall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Crate stacking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Flying fox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Zip line</a:t>
            </a:r>
          </a:p>
        </p:txBody>
      </p:sp>
      <p:pic>
        <p:nvPicPr>
          <p:cNvPr id="9" name="Picture 8" descr="A person climbing a rock wall&#10;&#10;Description automatically generated">
            <a:extLst>
              <a:ext uri="{FF2B5EF4-FFF2-40B4-BE49-F238E27FC236}">
                <a16:creationId xmlns:a16="http://schemas.microsoft.com/office/drawing/2014/main" id="{FA97B70B-6392-95AF-DF53-E9E9BD7F3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" b="1186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771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24FF3-5ACA-AB7F-E262-3A11DD0A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b="1">
                <a:latin typeface="Nunito Sans" panose="00000500000000000000" pitchFamily="2" charset="0"/>
              </a:rPr>
              <a:t>Onsite: Your Challenge</a:t>
            </a:r>
            <a:endParaRPr lang="en-AU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AE828-D087-82D9-8B69-75347554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5269301" cy="4163337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Nunito Sans" panose="00000500000000000000" pitchFamily="2" charset="0"/>
              </a:rPr>
              <a:t>Activities such as</a:t>
            </a:r>
          </a:p>
          <a:p>
            <a:pPr lvl="1"/>
            <a:r>
              <a:rPr lang="en-AU" sz="4000" dirty="0">
                <a:latin typeface="Nunito Sans" panose="00000500000000000000" pitchFamily="2" charset="0"/>
              </a:rPr>
              <a:t>Obstacle course</a:t>
            </a:r>
          </a:p>
          <a:p>
            <a:pPr lvl="1"/>
            <a:r>
              <a:rPr lang="en-AU" sz="4000" dirty="0">
                <a:latin typeface="Nunito Sans" panose="00000500000000000000" pitchFamily="2" charset="0"/>
              </a:rPr>
              <a:t>Mud run</a:t>
            </a:r>
          </a:p>
          <a:p>
            <a:pPr lvl="1"/>
            <a:r>
              <a:rPr lang="en-AU" sz="4000" dirty="0">
                <a:latin typeface="Nunito Sans" panose="00000500000000000000" pitchFamily="2" charset="0"/>
              </a:rPr>
              <a:t>Frisbee golf</a:t>
            </a:r>
          </a:p>
          <a:p>
            <a:pPr lvl="1"/>
            <a:r>
              <a:rPr lang="en-AU" sz="4000" dirty="0">
                <a:latin typeface="Nunito Sans" panose="00000500000000000000" pitchFamily="2" charset="0"/>
              </a:rPr>
              <a:t>Colour Run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521946-A07B-600E-C6E0-12685EB0E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1" b="2"/>
          <a:stretch/>
        </p:blipFill>
        <p:spPr>
          <a:xfrm>
            <a:off x="5840271" y="1466318"/>
            <a:ext cx="6766257" cy="5391682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154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FC30-314A-511E-A950-F245B240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Onsite: Your Choice (tier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96B15-1E28-BEF6-60BC-6106F27B6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Nunito Sans" panose="00000500000000000000" pitchFamily="2" charset="0"/>
              </a:rPr>
              <a:t>Escape rooms</a:t>
            </a:r>
          </a:p>
          <a:p>
            <a:r>
              <a:rPr lang="en-AU" dirty="0">
                <a:latin typeface="Nunito Sans" panose="00000500000000000000" pitchFamily="2" charset="0"/>
              </a:rPr>
              <a:t>Heritage</a:t>
            </a:r>
          </a:p>
          <a:p>
            <a:r>
              <a:rPr lang="en-AU" dirty="0">
                <a:latin typeface="Nunito Sans" panose="00000500000000000000" pitchFamily="2" charset="0"/>
              </a:rPr>
              <a:t>NAVY VR Submarine</a:t>
            </a:r>
          </a:p>
          <a:p>
            <a:r>
              <a:rPr lang="en-AU" dirty="0">
                <a:latin typeface="Nunito Sans" panose="00000500000000000000" pitchFamily="2" charset="0"/>
              </a:rPr>
              <a:t>Virtual reality</a:t>
            </a:r>
          </a:p>
          <a:p>
            <a:r>
              <a:rPr lang="en-AU" dirty="0">
                <a:latin typeface="Nunito Sans" panose="00000500000000000000" pitchFamily="2" charset="0"/>
              </a:rPr>
              <a:t>Drone races</a:t>
            </a:r>
          </a:p>
          <a:p>
            <a:r>
              <a:rPr lang="en-AU" dirty="0">
                <a:latin typeface="Nunito Sans" panose="00000500000000000000" pitchFamily="2" charset="0"/>
              </a:rPr>
              <a:t>Amateur radio</a:t>
            </a:r>
          </a:p>
          <a:p>
            <a:r>
              <a:rPr lang="en-AU" dirty="0">
                <a:latin typeface="Nunito Sans" panose="00000500000000000000" pitchFamily="2" charset="0"/>
              </a:rPr>
              <a:t>Flight simulator</a:t>
            </a:r>
          </a:p>
        </p:txBody>
      </p:sp>
    </p:spTree>
    <p:extLst>
      <p:ext uri="{BB962C8B-B14F-4D97-AF65-F5344CB8AC3E}">
        <p14:creationId xmlns:p14="http://schemas.microsoft.com/office/powerpoint/2010/main" val="3475433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1CFE-6B17-8D93-0CBF-81C11EF8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Nunito Sans" panose="00000500000000000000" pitchFamily="2" charset="0"/>
              </a:rPr>
              <a:t>Your Craft (tier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37B7-C004-B306-7D0D-F62798A20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latin typeface="Nunito Sans" panose="00000500000000000000" pitchFamily="2" charset="0"/>
              </a:rPr>
              <a:t>3D printing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Decorate mug or plate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Woggles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Key ring 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Leather stamps</a:t>
            </a:r>
          </a:p>
        </p:txBody>
      </p:sp>
    </p:spTree>
    <p:extLst>
      <p:ext uri="{BB962C8B-B14F-4D97-AF65-F5344CB8AC3E}">
        <p14:creationId xmlns:p14="http://schemas.microsoft.com/office/powerpoint/2010/main" val="527454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BEBACD30-3A1E-127A-51D5-C2A828C39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8E8C0-C9CD-B723-4CD1-5F566B19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 b="1">
                <a:latin typeface="Nunito Sans" panose="00000500000000000000" pitchFamily="2" charset="0"/>
              </a:rPr>
              <a:t>Your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657A2-0DD4-B693-9A8A-4F0F397E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AU" sz="2000">
                <a:latin typeface="Nunito Sans" panose="00000500000000000000" pitchFamily="2" charset="0"/>
              </a:rPr>
              <a:t>Activities such as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Circus skills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Drama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Green screen videos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Juggling 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Puppetry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Theatre sports</a:t>
            </a:r>
          </a:p>
          <a:p>
            <a:endParaRPr lang="en-AU" sz="200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4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6286-0150-04CA-3550-BC5538E7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unito Sans" panose="00000500000000000000" pitchFamily="2" charset="0"/>
              </a:rPr>
              <a:t>Your Tech</a:t>
            </a:r>
            <a:endParaRPr lang="en-AU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E5A2A-7E8F-B5FA-B7F1-AFA4FE0B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Nunito Sans" panose="00000500000000000000" pitchFamily="2" charset="0"/>
              </a:rPr>
              <a:t>Activities could include</a:t>
            </a:r>
          </a:p>
          <a:p>
            <a:pPr lvl="1"/>
            <a:r>
              <a:rPr lang="en-US" sz="3200" dirty="0">
                <a:latin typeface="Nunito Sans" panose="00000500000000000000" pitchFamily="2" charset="0"/>
              </a:rPr>
              <a:t>Artificial Intelligence</a:t>
            </a:r>
          </a:p>
          <a:p>
            <a:pPr lvl="1"/>
            <a:r>
              <a:rPr lang="en-US" sz="3200" dirty="0">
                <a:latin typeface="Nunito Sans" panose="00000500000000000000" pitchFamily="2" charset="0"/>
              </a:rPr>
              <a:t>Solar projects</a:t>
            </a:r>
          </a:p>
          <a:p>
            <a:pPr lvl="1"/>
            <a:r>
              <a:rPr lang="en-US" sz="3200" dirty="0">
                <a:latin typeface="Nunito Sans" panose="00000500000000000000" pitchFamily="2" charset="0"/>
              </a:rPr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1982811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working on a wood table&#10;&#10;Description automatically generated">
            <a:extLst>
              <a:ext uri="{FF2B5EF4-FFF2-40B4-BE49-F238E27FC236}">
                <a16:creationId xmlns:a16="http://schemas.microsoft.com/office/drawing/2014/main" id="{21C69D80-8D5E-F9DB-AA22-3AA356D15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76FF7-0FD7-DEDD-D55B-2F49C128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 b="1">
                <a:latin typeface="Nunito Sans" panose="00000500000000000000" pitchFamily="2" charset="0"/>
              </a:rPr>
              <a:t>Your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2ED63-00ED-7C2C-611B-23D419861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AU" sz="2000">
                <a:latin typeface="Nunito Sans" panose="00000500000000000000" pitchFamily="2" charset="0"/>
              </a:rPr>
              <a:t>Activities could include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Landscaping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Concreting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Welding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Plumbing, Electrical, Carpentry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Pottery</a:t>
            </a:r>
          </a:p>
          <a:p>
            <a:pPr lvl="1"/>
            <a:r>
              <a:rPr lang="en-AU" sz="2000">
                <a:latin typeface="Nunito Sans" panose="00000500000000000000" pitchFamily="2" charset="0"/>
              </a:rPr>
              <a:t>Wood turning</a:t>
            </a:r>
          </a:p>
          <a:p>
            <a:pPr lvl="1"/>
            <a:endParaRPr lang="en-AU" sz="2000">
              <a:latin typeface="Nunito Sans" panose="00000500000000000000" pitchFamily="2" charset="0"/>
            </a:endParaRPr>
          </a:p>
          <a:p>
            <a:endParaRPr lang="en-AU" sz="200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3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1391B-84E5-E9AC-DC77-DF97CD5E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en-AU" sz="3200" b="1">
                <a:latin typeface="Nunito Sans" panose="00000500000000000000" pitchFamily="2" charset="0"/>
              </a:rPr>
              <a:t>Night Activities</a:t>
            </a:r>
          </a:p>
        </p:txBody>
      </p:sp>
      <p:pic>
        <p:nvPicPr>
          <p:cNvPr id="4" name="Picture 3" descr="A crowd of people in a concert&#10;&#10;Description automatically generated">
            <a:extLst>
              <a:ext uri="{FF2B5EF4-FFF2-40B4-BE49-F238E27FC236}">
                <a16:creationId xmlns:a16="http://schemas.microsoft.com/office/drawing/2014/main" id="{3B10E06C-90FC-75B0-230D-241176857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58" r="2133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35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Nunito Sans" panose="00000500000000000000" pitchFamily="2" charset="0"/>
              </a:endParaRPr>
            </a:p>
          </p:txBody>
        </p:sp>
        <p:sp>
          <p:nvSpPr>
            <p:cNvPr id="36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Nunito Sans" panose="00000500000000000000" pitchFamily="2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91BCB-1110-4BDE-5856-015633DFA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 fontScale="92500" lnSpcReduction="10000"/>
          </a:bodyPr>
          <a:lstStyle/>
          <a:p>
            <a:r>
              <a:rPr lang="en-AU" sz="1900">
                <a:latin typeface="Nunito Sans" panose="00000500000000000000" pitchFamily="2" charset="0"/>
              </a:rPr>
              <a:t>Wide games</a:t>
            </a:r>
          </a:p>
          <a:p>
            <a:r>
              <a:rPr lang="en-AU" sz="1900">
                <a:latin typeface="Nunito Sans" panose="00000500000000000000" pitchFamily="2" charset="0"/>
              </a:rPr>
              <a:t>Carnival night, Aussie Rock night, Tribute bands</a:t>
            </a:r>
          </a:p>
          <a:p>
            <a:r>
              <a:rPr lang="en-AU" sz="1900">
                <a:latin typeface="Nunito Sans" panose="00000500000000000000" pitchFamily="2" charset="0"/>
              </a:rPr>
              <a:t>Bush dance – Country and Western night</a:t>
            </a:r>
          </a:p>
          <a:p>
            <a:r>
              <a:rPr lang="en-AU" sz="1900">
                <a:latin typeface="Nunito Sans" panose="00000500000000000000" pitchFamily="2" charset="0"/>
              </a:rPr>
              <a:t>Movie night (New release)</a:t>
            </a:r>
          </a:p>
          <a:p>
            <a:r>
              <a:rPr lang="en-AU" sz="1900">
                <a:latin typeface="Nunito Sans" panose="00000500000000000000" pitchFamily="2" charset="0"/>
              </a:rPr>
              <a:t>Multi-cultural /International night</a:t>
            </a:r>
          </a:p>
          <a:p>
            <a:r>
              <a:rPr lang="en-AU" sz="1900">
                <a:latin typeface="Nunito Sans" panose="00000500000000000000" pitchFamily="2" charset="0"/>
              </a:rPr>
              <a:t>Foam party – wet night </a:t>
            </a:r>
          </a:p>
          <a:p>
            <a:r>
              <a:rPr lang="en-AU" sz="1900">
                <a:latin typeface="Nunito Sans" panose="00000500000000000000" pitchFamily="2" charset="0"/>
              </a:rPr>
              <a:t>Quiet night – Sub Camp entertainment</a:t>
            </a:r>
          </a:p>
          <a:p>
            <a:r>
              <a:rPr lang="en-AU" sz="1900">
                <a:latin typeface="Nunito Sans" panose="00000500000000000000" pitchFamily="2" charset="0"/>
              </a:rPr>
              <a:t>Magic night</a:t>
            </a:r>
          </a:p>
        </p:txBody>
      </p:sp>
    </p:spTree>
    <p:extLst>
      <p:ext uri="{BB962C8B-B14F-4D97-AF65-F5344CB8AC3E}">
        <p14:creationId xmlns:p14="http://schemas.microsoft.com/office/powerpoint/2010/main" val="26004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3D95-9D38-E52B-5A27-57D76357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Nunito Sans" panose="00000500000000000000" pitchFamily="2" charset="0"/>
              </a:rPr>
              <a:t>Mini Arena</a:t>
            </a:r>
            <a:endParaRPr lang="en-AU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5CEA4-4C5D-BD76-E2C9-6BACA01F7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Nunito Sans" panose="00000500000000000000" pitchFamily="2" charset="0"/>
              </a:rPr>
              <a:t>Radio Station</a:t>
            </a:r>
          </a:p>
          <a:p>
            <a:r>
              <a:rPr lang="en-US" dirty="0">
                <a:latin typeface="Nunito Sans" panose="00000500000000000000" pitchFamily="2" charset="0"/>
              </a:rPr>
              <a:t>Streaming radio</a:t>
            </a:r>
          </a:p>
          <a:p>
            <a:r>
              <a:rPr lang="en-US" dirty="0">
                <a:latin typeface="Nunito Sans" panose="00000500000000000000" pitchFamily="2" charset="0"/>
              </a:rPr>
              <a:t>Jamboree’s Got Talent</a:t>
            </a:r>
            <a:endParaRPr lang="en-AU" dirty="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91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F53B-A923-1742-880A-8520EFA98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What do you know about AJ2025?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BABD2-231B-7809-87FB-268BC0B7E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4000" dirty="0">
                <a:latin typeface="Nunito Sans" panose="00000500000000000000" pitchFamily="2" charset="0"/>
              </a:rPr>
              <a:t>What have you heard?</a:t>
            </a:r>
          </a:p>
          <a:p>
            <a:r>
              <a:rPr lang="en-AU" sz="4000" dirty="0">
                <a:latin typeface="Nunito Sans" panose="00000500000000000000" pitchFamily="2" charset="0"/>
              </a:rPr>
              <a:t>What would you like to do at AJ2025?</a:t>
            </a:r>
          </a:p>
        </p:txBody>
      </p:sp>
    </p:spTree>
    <p:extLst>
      <p:ext uri="{BB962C8B-B14F-4D97-AF65-F5344CB8AC3E}">
        <p14:creationId xmlns:p14="http://schemas.microsoft.com/office/powerpoint/2010/main" val="3547220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0079-49BD-FC42-B1DE-97ADC4DA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Your Pursuit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61EDD-D9B0-3A03-F767-173BC6E4C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4000" dirty="0">
                <a:latin typeface="Nunito Sans" panose="00000500000000000000" pitchFamily="2" charset="0"/>
              </a:rPr>
              <a:t>Market Day</a:t>
            </a:r>
          </a:p>
          <a:p>
            <a:r>
              <a:rPr lang="en-AU" sz="4000" dirty="0">
                <a:latin typeface="Nunito Sans" panose="00000500000000000000" pitchFamily="2" charset="0"/>
              </a:rPr>
              <a:t>Future Scout Day</a:t>
            </a:r>
          </a:p>
          <a:p>
            <a:r>
              <a:rPr lang="en-AU" sz="4000" dirty="0">
                <a:latin typeface="Nunito Sans" panose="00000500000000000000" pitchFamily="2" charset="0"/>
              </a:rPr>
              <a:t>Visitors Day</a:t>
            </a:r>
          </a:p>
          <a:p>
            <a:r>
              <a:rPr lang="en-AU" sz="4000" dirty="0">
                <a:latin typeface="Nunito Sans" panose="00000500000000000000" pitchFamily="2" charset="0"/>
              </a:rPr>
              <a:t>Challenge Wide Game</a:t>
            </a:r>
          </a:p>
          <a:p>
            <a:endParaRPr lang="en-AU" sz="4000" dirty="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36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4046C-1C2A-2FDE-B1D4-BB51BD10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303815" cy="1938076"/>
          </a:xfrm>
        </p:spPr>
        <p:txBody>
          <a:bodyPr>
            <a:normAutofit/>
          </a:bodyPr>
          <a:lstStyle/>
          <a:p>
            <a:r>
              <a:rPr lang="en-AU" b="1" dirty="0">
                <a:latin typeface="Nunito Sans" panose="00000500000000000000" pitchFamily="2" charset="0"/>
              </a:rPr>
              <a:t>Offsite: Your Seaside – Water 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A4CED-148F-CEAF-5E3A-771CB915C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Nunito Sans" panose="00000500000000000000" pitchFamily="2" charset="0"/>
              </a:rPr>
              <a:t>Rubber ducks</a:t>
            </a:r>
          </a:p>
          <a:p>
            <a:r>
              <a:rPr lang="en-AU" sz="2400" dirty="0">
                <a:latin typeface="Nunito Sans" panose="00000500000000000000" pitchFamily="2" charset="0"/>
              </a:rPr>
              <a:t>Snorkelling</a:t>
            </a:r>
          </a:p>
          <a:p>
            <a:r>
              <a:rPr lang="en-AU" sz="2400" dirty="0">
                <a:latin typeface="Nunito Sans" panose="00000500000000000000" pitchFamily="2" charset="0"/>
              </a:rPr>
              <a:t>Swimming</a:t>
            </a:r>
          </a:p>
          <a:p>
            <a:r>
              <a:rPr lang="en-AU" sz="2400" dirty="0">
                <a:latin typeface="Nunito Sans" panose="00000500000000000000" pitchFamily="2" charset="0"/>
              </a:rPr>
              <a:t>Sand sculpture</a:t>
            </a:r>
          </a:p>
          <a:p>
            <a:r>
              <a:rPr lang="en-AU" sz="2400" dirty="0">
                <a:latin typeface="Nunito Sans" panose="00000500000000000000" pitchFamily="2" charset="0"/>
              </a:rPr>
              <a:t>Beach games</a:t>
            </a:r>
          </a:p>
          <a:p>
            <a:r>
              <a:rPr lang="en-AU" sz="2400" dirty="0">
                <a:latin typeface="Nunito Sans" panose="00000500000000000000" pitchFamily="2" charset="0"/>
              </a:rPr>
              <a:t>Stand up paddle boards</a:t>
            </a:r>
          </a:p>
          <a:p>
            <a:pPr marL="0" indent="0">
              <a:buNone/>
            </a:pPr>
            <a:endParaRPr lang="en-AU" sz="2400" dirty="0">
              <a:latin typeface="Nunito Sans" panose="00000500000000000000" pitchFamily="2" charset="0"/>
            </a:endParaRPr>
          </a:p>
        </p:txBody>
      </p:sp>
      <p:pic>
        <p:nvPicPr>
          <p:cNvPr id="4" name="Picture 3" descr="A group of people in a canoe&#10;&#10;Description automatically generated">
            <a:extLst>
              <a:ext uri="{FF2B5EF4-FFF2-40B4-BE49-F238E27FC236}">
                <a16:creationId xmlns:a16="http://schemas.microsoft.com/office/drawing/2014/main" id="{597C85D5-E8DE-94A8-FEFA-61993AFA2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87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 group of people in life jackets running through water&#10;&#10;Description automatically generated">
            <a:extLst>
              <a:ext uri="{FF2B5EF4-FFF2-40B4-BE49-F238E27FC236}">
                <a16:creationId xmlns:a16="http://schemas.microsoft.com/office/drawing/2014/main" id="{1A53E402-54C4-7DA9-DA9F-D2F0BE4C4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22" b="15195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8978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D591D0-9E19-7665-B1F1-56D2C9B3C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8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D0BCD-0DCF-EF9C-0292-29434919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>
                <a:solidFill>
                  <a:schemeClr val="bg1"/>
                </a:solidFill>
              </a:rPr>
              <a:t>Offsite: Australia Zoo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341DD-A028-CD5D-EE32-A51445B32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Day Trip to Australia Zoo</a:t>
            </a:r>
          </a:p>
        </p:txBody>
      </p:sp>
    </p:spTree>
    <p:extLst>
      <p:ext uri="{BB962C8B-B14F-4D97-AF65-F5344CB8AC3E}">
        <p14:creationId xmlns:p14="http://schemas.microsoft.com/office/powerpoint/2010/main" val="2546673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385B5-D9DF-7753-7C0B-C324754F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AU" sz="4200" b="1">
                <a:latin typeface="Nunito Sans" panose="00000500000000000000" pitchFamily="2" charset="0"/>
              </a:rPr>
              <a:t>Offsite: Your Sights – Maryborough Tour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B4AC-500B-81F0-5DFB-ED8CF336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AU" sz="2200">
                <a:latin typeface="Nunito Sans" panose="00000500000000000000" pitchFamily="2" charset="0"/>
              </a:rPr>
              <a:t>Wide game</a:t>
            </a:r>
          </a:p>
          <a:p>
            <a:r>
              <a:rPr lang="en-AU" sz="2200">
                <a:latin typeface="Nunito Sans" panose="00000500000000000000" pitchFamily="2" charset="0"/>
              </a:rPr>
              <a:t>Train ride</a:t>
            </a:r>
          </a:p>
          <a:p>
            <a:r>
              <a:rPr lang="en-AU" sz="2200">
                <a:latin typeface="Nunito Sans" panose="00000500000000000000" pitchFamily="2" charset="0"/>
              </a:rPr>
              <a:t>Military museum</a:t>
            </a:r>
          </a:p>
          <a:p>
            <a:r>
              <a:rPr lang="en-AU" sz="2200">
                <a:latin typeface="Nunito Sans" panose="00000500000000000000" pitchFamily="2" charset="0"/>
              </a:rPr>
              <a:t>Legacy art </a:t>
            </a:r>
          </a:p>
          <a:p>
            <a:r>
              <a:rPr lang="en-AU" sz="2200">
                <a:latin typeface="Nunito Sans" panose="00000500000000000000" pitchFamily="2" charset="0"/>
              </a:rPr>
              <a:t>Food experiences</a:t>
            </a:r>
          </a:p>
          <a:p>
            <a:r>
              <a:rPr lang="en-AU" sz="2200">
                <a:latin typeface="Nunito Sans" panose="00000500000000000000" pitchFamily="2" charset="0"/>
              </a:rPr>
              <a:t>Scavenger Hunt</a:t>
            </a:r>
          </a:p>
          <a:p>
            <a:r>
              <a:rPr lang="en-AU" sz="2200">
                <a:latin typeface="Nunito Sans" panose="00000500000000000000" pitchFamily="2" charset="0"/>
              </a:rPr>
              <a:t>Urban Challenge</a:t>
            </a:r>
          </a:p>
        </p:txBody>
      </p:sp>
      <p:pic>
        <p:nvPicPr>
          <p:cNvPr id="5" name="Picture 4" descr="A group of children wearing matching outfits&#10;&#10;Description automatically generated">
            <a:extLst>
              <a:ext uri="{FF2B5EF4-FFF2-40B4-BE49-F238E27FC236}">
                <a16:creationId xmlns:a16="http://schemas.microsoft.com/office/drawing/2014/main" id="{2E264315-8135-C547-819F-F691ABC7E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r="1432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5471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each with waves crashing on the shore&#10;&#10;Description automatically generated">
            <a:extLst>
              <a:ext uri="{FF2B5EF4-FFF2-40B4-BE49-F238E27FC236}">
                <a16:creationId xmlns:a16="http://schemas.microsoft.com/office/drawing/2014/main" id="{8B670DE4-D0D7-6A54-7EB1-4FFB4E3E3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r="1379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B47C3-7AF4-0908-07AD-9D2D0C8D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AU" sz="2800" b="1">
                <a:latin typeface="Nunito Sans" panose="00000500000000000000" pitchFamily="2" charset="0"/>
              </a:rPr>
              <a:t>Your Getaway – Leader Tours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DA117-38C2-C106-85FB-F613708E6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AU" sz="4000" dirty="0">
                <a:latin typeface="Nunito Sans" panose="00000500000000000000" pitchFamily="2" charset="0"/>
              </a:rPr>
              <a:t>Fraser Island</a:t>
            </a:r>
          </a:p>
          <a:p>
            <a:r>
              <a:rPr lang="en-AU" sz="4000" dirty="0">
                <a:latin typeface="Nunito Sans" panose="00000500000000000000" pitchFamily="2" charset="0"/>
              </a:rPr>
              <a:t>Local tours</a:t>
            </a:r>
          </a:p>
          <a:p>
            <a:r>
              <a:rPr lang="en-AU" sz="4000" dirty="0">
                <a:latin typeface="Nunito Sans" panose="00000500000000000000" pitchFamily="2" charset="0"/>
              </a:rPr>
              <a:t>Barrier reef tour</a:t>
            </a:r>
          </a:p>
        </p:txBody>
      </p:sp>
    </p:spTree>
    <p:extLst>
      <p:ext uri="{BB962C8B-B14F-4D97-AF65-F5344CB8AC3E}">
        <p14:creationId xmlns:p14="http://schemas.microsoft.com/office/powerpoint/2010/main" val="3394906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8F20-A19A-2850-0CE1-2377C871B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The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FFA1-B172-2E0A-C1CC-44099AE4B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>
              <a:latin typeface="Nunito Sans" panose="00000500000000000000" pitchFamily="2" charset="0"/>
            </a:endParaRPr>
          </a:p>
        </p:txBody>
      </p:sp>
      <p:pic>
        <p:nvPicPr>
          <p:cNvPr id="4" name="Picture 3" descr="A group of circles with text and symbols&#10;&#10;Description automatically generated">
            <a:extLst>
              <a:ext uri="{FF2B5EF4-FFF2-40B4-BE49-F238E27FC236}">
                <a16:creationId xmlns:a16="http://schemas.microsoft.com/office/drawing/2014/main" id="{099D4F2B-9C77-4667-4F82-480D33A3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60" y="1868288"/>
            <a:ext cx="8291279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6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7E09-3BA7-B170-DFEA-573600F6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The Scout Method</a:t>
            </a:r>
          </a:p>
        </p:txBody>
      </p:sp>
      <p:pic>
        <p:nvPicPr>
          <p:cNvPr id="15" name="Content Placeholder 14" descr="A green and white logo with a graphic in a circle&#10;&#10;Description automatically generated">
            <a:extLst>
              <a:ext uri="{FF2B5EF4-FFF2-40B4-BE49-F238E27FC236}">
                <a16:creationId xmlns:a16="http://schemas.microsoft.com/office/drawing/2014/main" id="{125FA53A-978A-EF8E-6EB9-211A9A88F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3530011"/>
            <a:ext cx="3093726" cy="1795276"/>
          </a:xfrm>
        </p:spPr>
      </p:pic>
      <p:pic>
        <p:nvPicPr>
          <p:cNvPr id="17" name="Picture 16" descr="A green and black logo&#10;&#10;Description automatically generated">
            <a:extLst>
              <a:ext uri="{FF2B5EF4-FFF2-40B4-BE49-F238E27FC236}">
                <a16:creationId xmlns:a16="http://schemas.microsoft.com/office/drawing/2014/main" id="{96666996-C45C-3E92-BE72-6429547C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80" y="3575952"/>
            <a:ext cx="3093726" cy="1798324"/>
          </a:xfrm>
          <a:prstGeom prst="rect">
            <a:avLst/>
          </a:prstGeom>
        </p:spPr>
      </p:pic>
      <p:pic>
        <p:nvPicPr>
          <p:cNvPr id="19" name="Picture 18" descr="A green circle with a person in it&#10;&#10;Description automatically generated">
            <a:extLst>
              <a:ext uri="{FF2B5EF4-FFF2-40B4-BE49-F238E27FC236}">
                <a16:creationId xmlns:a16="http://schemas.microsoft.com/office/drawing/2014/main" id="{66691AE7-EDE4-AE96-27CD-A9CC6C0B7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80" y="1771783"/>
            <a:ext cx="3093726" cy="1798324"/>
          </a:xfrm>
          <a:prstGeom prst="rect">
            <a:avLst/>
          </a:prstGeom>
        </p:spPr>
      </p:pic>
      <p:pic>
        <p:nvPicPr>
          <p:cNvPr id="21" name="Picture 20" descr="A logo with trees and moon in a circle&#10;&#10;Description automatically generated">
            <a:extLst>
              <a:ext uri="{FF2B5EF4-FFF2-40B4-BE49-F238E27FC236}">
                <a16:creationId xmlns:a16="http://schemas.microsoft.com/office/drawing/2014/main" id="{29D86974-6F97-B3AE-E2EA-9F223DF88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0" y="1699581"/>
            <a:ext cx="3093726" cy="1795276"/>
          </a:xfrm>
          <a:prstGeom prst="rect">
            <a:avLst/>
          </a:prstGeom>
        </p:spPr>
      </p:pic>
      <p:pic>
        <p:nvPicPr>
          <p:cNvPr id="23" name="Picture 22" descr="A green and black logo&#10;&#10;Description automatically generated">
            <a:extLst>
              <a:ext uri="{FF2B5EF4-FFF2-40B4-BE49-F238E27FC236}">
                <a16:creationId xmlns:a16="http://schemas.microsoft.com/office/drawing/2014/main" id="{DBA2D0DA-476F-CEA0-87EF-9BD947964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074" y="3546885"/>
            <a:ext cx="3093726" cy="1798324"/>
          </a:xfrm>
          <a:prstGeom prst="rect">
            <a:avLst/>
          </a:prstGeom>
        </p:spPr>
      </p:pic>
      <p:pic>
        <p:nvPicPr>
          <p:cNvPr id="25" name="Picture 24" descr="A green and black logo&#10;&#10;Description automatically generated">
            <a:extLst>
              <a:ext uri="{FF2B5EF4-FFF2-40B4-BE49-F238E27FC236}">
                <a16:creationId xmlns:a16="http://schemas.microsoft.com/office/drawing/2014/main" id="{F0EB45D9-9599-E9D6-920A-EAA7D2FC8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074" y="1709663"/>
            <a:ext cx="3093726" cy="1798324"/>
          </a:xfrm>
          <a:prstGeom prst="rect">
            <a:avLst/>
          </a:prstGeom>
        </p:spPr>
      </p:pic>
      <p:pic>
        <p:nvPicPr>
          <p:cNvPr id="27" name="Picture 26" descr="A green and black symbol&#10;&#10;Description automatically generated">
            <a:extLst>
              <a:ext uri="{FF2B5EF4-FFF2-40B4-BE49-F238E27FC236}">
                <a16:creationId xmlns:a16="http://schemas.microsoft.com/office/drawing/2014/main" id="{DA826D26-F840-2E5A-128B-C4C34B818C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6963"/>
            <a:ext cx="3093726" cy="1798324"/>
          </a:xfrm>
          <a:prstGeom prst="rect">
            <a:avLst/>
          </a:prstGeom>
        </p:spPr>
      </p:pic>
      <p:pic>
        <p:nvPicPr>
          <p:cNvPr id="29" name="Picture 28" descr="A green and black logo&#10;&#10;Description automatically generated">
            <a:extLst>
              <a:ext uri="{FF2B5EF4-FFF2-40B4-BE49-F238E27FC236}">
                <a16:creationId xmlns:a16="http://schemas.microsoft.com/office/drawing/2014/main" id="{40FE024C-628A-B8DA-53D9-A4F760C5A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11" y="1783724"/>
            <a:ext cx="3093726" cy="17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74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7E04-E533-76DB-7B08-84C9DB00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6FAC8-B11D-6215-A7AA-C44C44A9E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600" dirty="0">
                <a:latin typeface="Nunito Sans" panose="00000500000000000000" pitchFamily="2" charset="0"/>
              </a:rPr>
              <a:t>Participation in activities</a:t>
            </a:r>
          </a:p>
          <a:p>
            <a:r>
              <a:rPr lang="en-AU" sz="3600" dirty="0">
                <a:latin typeface="Nunito Sans" panose="00000500000000000000" pitchFamily="2" charset="0"/>
              </a:rPr>
              <a:t>Focus on achieving Milestone 1</a:t>
            </a:r>
          </a:p>
          <a:p>
            <a:r>
              <a:rPr lang="en-AU" sz="3600" dirty="0">
                <a:latin typeface="Nunito Sans" panose="00000500000000000000" pitchFamily="2" charset="0"/>
              </a:rPr>
              <a:t>Your weekly program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Participation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Assisting</a:t>
            </a:r>
          </a:p>
          <a:p>
            <a:pPr lvl="1"/>
            <a:r>
              <a:rPr lang="en-AU" sz="3200" dirty="0">
                <a:latin typeface="Nunito Sans" panose="00000500000000000000" pitchFamily="2" charset="0"/>
              </a:rPr>
              <a:t>Leading</a:t>
            </a:r>
          </a:p>
        </p:txBody>
      </p:sp>
      <p:pic>
        <p:nvPicPr>
          <p:cNvPr id="4" name="Picture 3" descr="A purple hexagon with white outline on it&#10;&#10;Description automatically generated">
            <a:extLst>
              <a:ext uri="{FF2B5EF4-FFF2-40B4-BE49-F238E27FC236}">
                <a16:creationId xmlns:a16="http://schemas.microsoft.com/office/drawing/2014/main" id="{B9010472-BC94-0C80-4231-564E12A8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00" y="3191870"/>
            <a:ext cx="2411961" cy="27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7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87077-1CE8-214A-049E-7F4ECFC6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Outdoor Adventure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061F5-DC7C-5CA8-CB52-C0731A0E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600" dirty="0">
                <a:latin typeface="Nunito Sans" panose="00000500000000000000" pitchFamily="2" charset="0"/>
              </a:rPr>
              <a:t>Important skills to have in the lead up to AJ2025</a:t>
            </a:r>
          </a:p>
          <a:p>
            <a:r>
              <a:rPr lang="en-AU" sz="3600" dirty="0">
                <a:latin typeface="Nunito Sans" panose="00000500000000000000" pitchFamily="2" charset="0"/>
              </a:rPr>
              <a:t>Bushcraft, Bushwalking, Camping</a:t>
            </a:r>
          </a:p>
          <a:p>
            <a:r>
              <a:rPr lang="en-AU" sz="3600" dirty="0">
                <a:latin typeface="Nunito Sans" panose="00000500000000000000" pitchFamily="2" charset="0"/>
              </a:rPr>
              <a:t>Other activities during AJ2025 can sign off I-Statements</a:t>
            </a:r>
          </a:p>
        </p:txBody>
      </p:sp>
      <p:pic>
        <p:nvPicPr>
          <p:cNvPr id="4" name="Picture 3" descr="A blue triangle in a circle&#10;&#10;Description automatically generated">
            <a:extLst>
              <a:ext uri="{FF2B5EF4-FFF2-40B4-BE49-F238E27FC236}">
                <a16:creationId xmlns:a16="http://schemas.microsoft.com/office/drawing/2014/main" id="{B848DAF3-1568-C5A1-628F-6B7D1CB7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783" y="3882977"/>
            <a:ext cx="2366160" cy="2353446"/>
          </a:xfrm>
          <a:prstGeom prst="rect">
            <a:avLst/>
          </a:prstGeom>
        </p:spPr>
      </p:pic>
      <p:pic>
        <p:nvPicPr>
          <p:cNvPr id="5" name="Picture 4" descr="A blue line drawing of a fire&#10;&#10;Description automatically generated">
            <a:extLst>
              <a:ext uri="{FF2B5EF4-FFF2-40B4-BE49-F238E27FC236}">
                <a16:creationId xmlns:a16="http://schemas.microsoft.com/office/drawing/2014/main" id="{168EE636-2C50-77A8-549A-D395AAF1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613" y="3863184"/>
            <a:ext cx="2291939" cy="2300996"/>
          </a:xfrm>
          <a:prstGeom prst="rect">
            <a:avLst/>
          </a:prstGeom>
        </p:spPr>
      </p:pic>
      <p:pic>
        <p:nvPicPr>
          <p:cNvPr id="6" name="Picture 5" descr="A blue and white compass&#10;&#10;Description automatically generated">
            <a:extLst>
              <a:ext uri="{FF2B5EF4-FFF2-40B4-BE49-F238E27FC236}">
                <a16:creationId xmlns:a16="http://schemas.microsoft.com/office/drawing/2014/main" id="{35B46017-1432-B23D-E8C3-93DB0C556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639" y="3863185"/>
            <a:ext cx="2442361" cy="23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76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D15D4-4F2B-F286-48B6-78B67B2B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Special Interest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29950-504A-4FDC-AE12-8137E780C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4000" dirty="0">
                <a:latin typeface="Nunito Sans" panose="00000500000000000000" pitchFamily="2" charset="0"/>
              </a:rPr>
              <a:t>Opportunities prior to Jamboree</a:t>
            </a:r>
          </a:p>
          <a:p>
            <a:r>
              <a:rPr lang="en-AU" sz="4000" dirty="0">
                <a:latin typeface="Nunito Sans" panose="00000500000000000000" pitchFamily="2" charset="0"/>
              </a:rPr>
              <a:t>Use something from Jamboree as a start for a project in the  future </a:t>
            </a:r>
          </a:p>
        </p:txBody>
      </p:sp>
    </p:spTree>
    <p:extLst>
      <p:ext uri="{BB962C8B-B14F-4D97-AF65-F5344CB8AC3E}">
        <p14:creationId xmlns:p14="http://schemas.microsoft.com/office/powerpoint/2010/main" val="163582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5CC0-A9E1-A205-B9B8-A30BAD2C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What’s covered in this session?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66F4A-1368-42AD-63C2-009BF4CD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latin typeface="Nunito Sans" panose="00000500000000000000" pitchFamily="2" charset="0"/>
              </a:rPr>
              <a:t>The Program</a:t>
            </a:r>
          </a:p>
          <a:p>
            <a:r>
              <a:rPr lang="en-AU" dirty="0">
                <a:latin typeface="Nunito Sans" panose="00000500000000000000" pitchFamily="2" charset="0"/>
              </a:rPr>
              <a:t>Transport</a:t>
            </a:r>
          </a:p>
          <a:p>
            <a:r>
              <a:rPr lang="en-AU" dirty="0">
                <a:latin typeface="Nunito Sans" panose="00000500000000000000" pitchFamily="2" charset="0"/>
              </a:rPr>
              <a:t>What, where, how</a:t>
            </a:r>
          </a:p>
          <a:p>
            <a:r>
              <a:rPr lang="en-AU" dirty="0">
                <a:latin typeface="Nunito Sans" panose="00000500000000000000" pitchFamily="2" charset="0"/>
              </a:rPr>
              <a:t>Fees</a:t>
            </a:r>
          </a:p>
          <a:p>
            <a:r>
              <a:rPr lang="en-AU" dirty="0">
                <a:latin typeface="Nunito Sans" panose="00000500000000000000" pitchFamily="2" charset="0"/>
              </a:rPr>
              <a:t>Fundraising</a:t>
            </a:r>
          </a:p>
          <a:p>
            <a:r>
              <a:rPr lang="en-AU" dirty="0">
                <a:latin typeface="Nunito Sans" panose="00000500000000000000" pitchFamily="2" charset="0"/>
              </a:rPr>
              <a:t>Eligibility</a:t>
            </a:r>
          </a:p>
          <a:p>
            <a:endParaRPr lang="en-AU" dirty="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019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EAC96-B70F-0FC5-1DCC-A0676091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AU" sz="3600" b="1">
                <a:latin typeface="Nunito Sans" panose="00000500000000000000" pitchFamily="2" charset="0"/>
              </a:rPr>
              <a:t>When is AJ2025?</a:t>
            </a:r>
          </a:p>
        </p:txBody>
      </p:sp>
      <p:pic>
        <p:nvPicPr>
          <p:cNvPr id="5" name="Picture 4" descr="A crowd of people watching a concert&#10;&#10;Description automatically generated">
            <a:extLst>
              <a:ext uri="{FF2B5EF4-FFF2-40B4-BE49-F238E27FC236}">
                <a16:creationId xmlns:a16="http://schemas.microsoft.com/office/drawing/2014/main" id="{A2316E64-D2EC-A3F1-B1B8-C32B2B0E5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 b="4351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763E9-57AD-F922-6B05-D8744BA4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z="1800">
                <a:latin typeface="Nunito Sans" panose="00000500000000000000" pitchFamily="2" charset="0"/>
                <a:cs typeface="Calibri"/>
              </a:rPr>
              <a:t>Monday 6 January 2025 – Opening Ceremony</a:t>
            </a:r>
          </a:p>
          <a:p>
            <a:r>
              <a:rPr lang="en-AU" sz="1800">
                <a:latin typeface="Nunito Sans" panose="00000500000000000000" pitchFamily="2" charset="0"/>
                <a:cs typeface="Calibri"/>
              </a:rPr>
              <a:t>Wednesday 15 January 2025 – Closing Ceremony</a:t>
            </a:r>
          </a:p>
        </p:txBody>
      </p:sp>
    </p:spTree>
    <p:extLst>
      <p:ext uri="{BB962C8B-B14F-4D97-AF65-F5344CB8AC3E}">
        <p14:creationId xmlns:p14="http://schemas.microsoft.com/office/powerpoint/2010/main" val="1553571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walking in a crowd&#10;&#10;Description automatically generated">
            <a:extLst>
              <a:ext uri="{FF2B5EF4-FFF2-40B4-BE49-F238E27FC236}">
                <a16:creationId xmlns:a16="http://schemas.microsoft.com/office/drawing/2014/main" id="{5CCB9884-7964-35BE-3916-501AB534E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3504" r="15772"/>
          <a:stretch/>
        </p:blipFill>
        <p:spPr>
          <a:xfrm>
            <a:off x="5284694" y="10"/>
            <a:ext cx="6907306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EAC96-B70F-0FC5-1DCC-A0676091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732065" cy="614934"/>
          </a:xfrm>
        </p:spPr>
        <p:txBody>
          <a:bodyPr anchor="b">
            <a:normAutofit/>
          </a:bodyPr>
          <a:lstStyle/>
          <a:p>
            <a:r>
              <a:rPr lang="en-AU" sz="2800" b="1" dirty="0">
                <a:latin typeface="Nunito Sans" panose="00000500000000000000" pitchFamily="2" charset="0"/>
              </a:rPr>
              <a:t>How do we get there?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763E9-57AD-F922-6B05-D8744BA4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604318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Nunito Sans" panose="00000500000000000000" pitchFamily="2" charset="0"/>
                <a:cs typeface="Calibri"/>
              </a:rPr>
              <a:t>From Adelaide Airport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  <a:cs typeface="Calibri"/>
              </a:rPr>
              <a:t>Drop off at airport</a:t>
            </a:r>
          </a:p>
          <a:p>
            <a:pPr lvl="1"/>
            <a:r>
              <a:rPr lang="en-AU" sz="2800" dirty="0">
                <a:latin typeface="Nunito Sans" panose="00000500000000000000" pitchFamily="2" charset="0"/>
                <a:cs typeface="Calibri"/>
              </a:rPr>
              <a:t>Pick up on return</a:t>
            </a:r>
          </a:p>
          <a:p>
            <a:r>
              <a:rPr lang="en-AU" dirty="0">
                <a:latin typeface="Nunito Sans" panose="00000500000000000000" pitchFamily="2" charset="0"/>
                <a:cs typeface="Calibri"/>
              </a:rPr>
              <a:t>Flights to / from Brisbane</a:t>
            </a:r>
          </a:p>
          <a:p>
            <a:r>
              <a:rPr lang="en-AU" dirty="0">
                <a:latin typeface="Nunito Sans" panose="00000500000000000000" pitchFamily="2" charset="0"/>
                <a:cs typeface="Calibri"/>
              </a:rPr>
              <a:t>Bus to / from Maryborough</a:t>
            </a:r>
            <a:endParaRPr lang="en-AU" dirty="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0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E43F0-247D-FF5F-4E06-B629AC77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054138" cy="195684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Nunito Sans" panose="00000500000000000000" pitchFamily="2" charset="0"/>
                <a:cs typeface="Calibri Light"/>
              </a:rPr>
              <a:t>My Jamboree Unit</a:t>
            </a:r>
            <a:endParaRPr lang="en-US" sz="5400" b="1" dirty="0">
              <a:latin typeface="Nunito Sans" panose="00000500000000000000" pitchFamily="2" charset="0"/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FBF65-E463-C0ED-0EA9-65E76053F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200" dirty="0">
                <a:latin typeface="Nunito Sans" panose="00000500000000000000" pitchFamily="2" charset="0"/>
                <a:cs typeface="Calibri"/>
              </a:rPr>
              <a:t>5 Leaders</a:t>
            </a:r>
          </a:p>
          <a:p>
            <a:pPr>
              <a:spcBef>
                <a:spcPct val="20000"/>
              </a:spcBef>
            </a:pPr>
            <a:r>
              <a:rPr lang="en-US" sz="2200" dirty="0">
                <a:latin typeface="Nunito Sans" panose="00000500000000000000" pitchFamily="2" charset="0"/>
                <a:cs typeface="Calibri"/>
              </a:rPr>
              <a:t>36 Scouts divided into Patrols</a:t>
            </a:r>
          </a:p>
          <a:p>
            <a:pPr>
              <a:spcBef>
                <a:spcPct val="20000"/>
              </a:spcBef>
            </a:pPr>
            <a:r>
              <a:rPr lang="en-US" sz="2200" dirty="0">
                <a:latin typeface="Nunito Sans" panose="00000500000000000000" pitchFamily="2" charset="0"/>
                <a:cs typeface="Calibri"/>
              </a:rPr>
              <a:t>Units may have Youth Members from several Groups</a:t>
            </a:r>
          </a:p>
          <a:p>
            <a:pPr>
              <a:spcBef>
                <a:spcPct val="20000"/>
              </a:spcBef>
            </a:pPr>
            <a:r>
              <a:rPr lang="en-US" sz="2200" dirty="0">
                <a:latin typeface="Nunito Sans" panose="00000500000000000000" pitchFamily="2" charset="0"/>
                <a:cs typeface="Calibri"/>
              </a:rPr>
              <a:t>Your Unit will meet several times before Jamboree</a:t>
            </a:r>
          </a:p>
          <a:p>
            <a:pPr>
              <a:spcBef>
                <a:spcPct val="20000"/>
              </a:spcBef>
            </a:pPr>
            <a:r>
              <a:rPr lang="en-US" sz="2200" dirty="0">
                <a:latin typeface="Nunito Sans" panose="00000500000000000000" pitchFamily="2" charset="0"/>
                <a:cs typeface="Calibri"/>
              </a:rPr>
              <a:t>You will get to know all the other Scouts and Leaders</a:t>
            </a:r>
          </a:p>
          <a:p>
            <a:pPr>
              <a:spcBef>
                <a:spcPct val="20000"/>
              </a:spcBef>
            </a:pPr>
            <a:endParaRPr lang="en-US" sz="2200" dirty="0">
              <a:latin typeface="Nunito Sans" panose="00000500000000000000" pitchFamily="2" charset="0"/>
              <a:cs typeface="Calibri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61B120-6F96-4AD5-5AEC-BFD3B7E18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4" r="167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7874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4A6F-AE73-F264-D4FC-F719A50E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erson carrying a large log in a container&#10;&#10;Description automatically generated">
            <a:extLst>
              <a:ext uri="{FF2B5EF4-FFF2-40B4-BE49-F238E27FC236}">
                <a16:creationId xmlns:a16="http://schemas.microsoft.com/office/drawing/2014/main" id="{883B2F01-7372-C028-DD82-BC3E9724A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5980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5" name="Content Placeholder 4" descr="A tent with clothes out&#10;&#10;Description automatically generated">
            <a:extLst>
              <a:ext uri="{FF2B5EF4-FFF2-40B4-BE49-F238E27FC236}">
                <a16:creationId xmlns:a16="http://schemas.microsoft.com/office/drawing/2014/main" id="{34FA9A77-4F93-B9CC-C17E-F37C5B454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1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tent in a parking lot&#10;&#10;Description automatically generated">
            <a:extLst>
              <a:ext uri="{FF2B5EF4-FFF2-40B4-BE49-F238E27FC236}">
                <a16:creationId xmlns:a16="http://schemas.microsoft.com/office/drawing/2014/main" id="{1CB00674-3AAA-4420-37BE-41246BC59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4172786"/>
            <a:ext cx="12192000" cy="28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3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87871-A7E0-3B9C-3673-7939F9B9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600" b="1">
                <a:latin typeface="Nunito Sans" panose="00000500000000000000" pitchFamily="2" charset="0"/>
                <a:cs typeface="Calibri Light"/>
              </a:rPr>
              <a:t>Youth Leadership Roles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F4D0D-4F59-EE97-09B8-73511B70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>
                <a:latin typeface="Nunito Sans" panose="00000500000000000000" pitchFamily="2" charset="0"/>
                <a:cs typeface="Calibri"/>
              </a:rPr>
              <a:t>Patrol Leader</a:t>
            </a:r>
          </a:p>
          <a:p>
            <a:r>
              <a:rPr lang="en-US" sz="2200" dirty="0">
                <a:latin typeface="Nunito Sans" panose="00000500000000000000" pitchFamily="2" charset="0"/>
                <a:cs typeface="Calibri"/>
              </a:rPr>
              <a:t>Assistant Patrol Leader</a:t>
            </a:r>
          </a:p>
          <a:p>
            <a:r>
              <a:rPr lang="en-US" sz="2200" dirty="0">
                <a:latin typeface="Nunito Sans" panose="00000500000000000000" pitchFamily="2" charset="0"/>
                <a:cs typeface="Calibri"/>
              </a:rPr>
              <a:t>Unit Leaders</a:t>
            </a:r>
          </a:p>
          <a:p>
            <a:r>
              <a:rPr lang="en-US" sz="2200" dirty="0">
                <a:latin typeface="Nunito Sans" panose="00000500000000000000" pitchFamily="2" charset="0"/>
                <a:cs typeface="Calibri"/>
              </a:rPr>
              <a:t>Selected from within the Unit</a:t>
            </a:r>
          </a:p>
          <a:p>
            <a:r>
              <a:rPr lang="en-US" sz="2200" dirty="0">
                <a:latin typeface="Nunito Sans" panose="00000500000000000000" pitchFamily="2" charset="0"/>
                <a:cs typeface="Calibri"/>
              </a:rPr>
              <a:t>Important roles</a:t>
            </a:r>
          </a:p>
        </p:txBody>
      </p:sp>
      <p:pic>
        <p:nvPicPr>
          <p:cNvPr id="5" name="Picture 4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3A71C93C-1BD4-CC83-53F5-B63D8FF5C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0" r="232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7611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6D1C3-BBA3-75FD-5ECF-E00B83BC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40" y="1064294"/>
            <a:ext cx="4442205" cy="1402470"/>
          </a:xfrm>
        </p:spPr>
        <p:txBody>
          <a:bodyPr anchor="t">
            <a:normAutofit/>
          </a:bodyPr>
          <a:lstStyle/>
          <a:p>
            <a:r>
              <a:rPr lang="en-AU" sz="3600" b="1">
                <a:latin typeface="Nunito Sans" panose="00000500000000000000" pitchFamily="2" charset="0"/>
              </a:rPr>
              <a:t>What do we eat?</a:t>
            </a:r>
            <a:endParaRPr lang="en-AU" sz="3600" b="1" dirty="0">
              <a:latin typeface="Nunito Sans" panose="00000500000000000000" pitchFamily="2" charset="0"/>
            </a:endParaRPr>
          </a:p>
        </p:txBody>
      </p:sp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BF286-3851-F162-C651-92B8185FF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647210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AU" dirty="0">
                <a:latin typeface="Nunito Sans" panose="00000500000000000000" pitchFamily="2" charset="0"/>
              </a:rPr>
              <a:t>Food is obtained from store in your Sub Camp</a:t>
            </a:r>
          </a:p>
          <a:p>
            <a:r>
              <a:rPr lang="en-AU" dirty="0">
                <a:latin typeface="Nunito Sans" panose="00000500000000000000" pitchFamily="2" charset="0"/>
              </a:rPr>
              <a:t>Menu varies</a:t>
            </a:r>
          </a:p>
          <a:p>
            <a:r>
              <a:rPr lang="en-AU" dirty="0">
                <a:latin typeface="Nunito Sans" panose="00000500000000000000" pitchFamily="2" charset="0"/>
              </a:rPr>
              <a:t>Who cooks?</a:t>
            </a:r>
          </a:p>
          <a:p>
            <a:r>
              <a:rPr lang="en-AU" dirty="0">
                <a:latin typeface="Nunito Sans" panose="00000500000000000000" pitchFamily="2" charset="0"/>
                <a:cs typeface="Calibri" panose="020F0502020204030204"/>
              </a:rPr>
              <a:t>Special diets catered for</a:t>
            </a:r>
          </a:p>
        </p:txBody>
      </p:sp>
      <p:pic>
        <p:nvPicPr>
          <p:cNvPr id="4" name="Picture 3" descr="A group of people cooking&#10;&#10;Description automatically generated">
            <a:extLst>
              <a:ext uri="{FF2B5EF4-FFF2-40B4-BE49-F238E27FC236}">
                <a16:creationId xmlns:a16="http://schemas.microsoft.com/office/drawing/2014/main" id="{67ABC49F-5C7C-F672-CA69-750EE5D58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0" r="40300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pic>
        <p:nvPicPr>
          <p:cNvPr id="6" name="Picture 5" descr="A group of people cooking food&#10;&#10;Description automatically generated">
            <a:extLst>
              <a:ext uri="{FF2B5EF4-FFF2-40B4-BE49-F238E27FC236}">
                <a16:creationId xmlns:a16="http://schemas.microsoft.com/office/drawing/2014/main" id="{5DBAA0EC-C88D-909E-3397-9AB8BED4E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2" y="-10"/>
            <a:ext cx="7142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65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7F8A9-0B1D-1891-22AF-11072925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en-AU" dirty="0"/>
              <a:t>Jamboree Meals</a:t>
            </a:r>
          </a:p>
        </p:txBody>
      </p:sp>
      <p:pic>
        <p:nvPicPr>
          <p:cNvPr id="9" name="Content Placeholder 8" descr="A child eating from a blue plate&#10;&#10;Description automatically generated">
            <a:extLst>
              <a:ext uri="{FF2B5EF4-FFF2-40B4-BE49-F238E27FC236}">
                <a16:creationId xmlns:a16="http://schemas.microsoft.com/office/drawing/2014/main" id="{CD529105-25A4-2586-F6F7-E274196BE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3" b="6348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29" name="Content Placeholder 16">
            <a:extLst>
              <a:ext uri="{FF2B5EF4-FFF2-40B4-BE49-F238E27FC236}">
                <a16:creationId xmlns:a16="http://schemas.microsoft.com/office/drawing/2014/main" id="{6CC1DBFD-2709-2B3C-33FB-8CE7D54B5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299943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13" name="Picture 12" descr="A child in green uniform holding a sandwich&#10;&#10;Description automatically generated">
            <a:extLst>
              <a:ext uri="{FF2B5EF4-FFF2-40B4-BE49-F238E27FC236}">
                <a16:creationId xmlns:a16="http://schemas.microsoft.com/office/drawing/2014/main" id="{238F0697-3E9A-EB59-E143-51E39FA45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6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1" name="Picture 10" descr="A child in a hat eating a tortilla&#10;&#10;Description automatically generated">
            <a:extLst>
              <a:ext uri="{FF2B5EF4-FFF2-40B4-BE49-F238E27FC236}">
                <a16:creationId xmlns:a16="http://schemas.microsoft.com/office/drawing/2014/main" id="{1F87A090-F9BB-705F-EEC3-42CBDA81E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075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6545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preparing food&#10;&#10;Description automatically generated">
            <a:extLst>
              <a:ext uri="{FF2B5EF4-FFF2-40B4-BE49-F238E27FC236}">
                <a16:creationId xmlns:a16="http://schemas.microsoft.com/office/drawing/2014/main" id="{EA38C471-0741-FAC0-E648-3F88FA7B1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8" b="97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eating at a table&#10;&#10;Description automatically generated">
            <a:extLst>
              <a:ext uri="{FF2B5EF4-FFF2-40B4-BE49-F238E27FC236}">
                <a16:creationId xmlns:a16="http://schemas.microsoft.com/office/drawing/2014/main" id="{B04EB970-AFB7-D183-7712-1FF5D82BF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128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22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0D30A-0A43-90ED-1373-3FBA7D9A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C692-C3C9-9F46-8728-8FA5AB06D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B3FE396-8C46-2D8C-A2B2-A50C46F47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7" y="345812"/>
            <a:ext cx="11512143" cy="2689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8B9CF9-050C-A058-615B-CFD8BDFC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26" y="3251182"/>
            <a:ext cx="8054357" cy="34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13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63B39-D816-7D1B-0053-0DC2FB78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Nunito Sans" panose="00000500000000000000" pitchFamily="2" charset="0"/>
              </a:rPr>
              <a:t>Where is AJ2025?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26FE2B-5E6F-BD25-A6F3-A65D2461B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2776" y="643466"/>
            <a:ext cx="660977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54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8BE7A0-C485-D4E4-9545-EF4A1A13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b="1" dirty="0">
                <a:latin typeface="Nunito Sans" panose="00000500000000000000" pitchFamily="2" charset="0"/>
              </a:rPr>
              <a:t>How are we supported?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3F06-BE69-C81E-A8FE-22E38D6F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5269301" cy="4163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AU" sz="3200" dirty="0">
                <a:latin typeface="Nunito Sans" panose="00000500000000000000" pitchFamily="2" charset="0"/>
              </a:rPr>
              <a:t>The Fun Police</a:t>
            </a:r>
          </a:p>
          <a:p>
            <a:r>
              <a:rPr lang="en-AU" sz="3200" dirty="0">
                <a:latin typeface="Nunito Sans" panose="00000500000000000000" pitchFamily="2" charset="0"/>
                <a:cs typeface="Calibri"/>
              </a:rPr>
              <a:t>Well trained and experienced Unit Leaders </a:t>
            </a:r>
          </a:p>
          <a:p>
            <a:r>
              <a:rPr lang="en-AU" sz="3200" dirty="0">
                <a:latin typeface="Nunito Sans" panose="00000500000000000000" pitchFamily="2" charset="0"/>
                <a:cs typeface="Calibri"/>
              </a:rPr>
              <a:t>Contingent Team</a:t>
            </a:r>
          </a:p>
        </p:txBody>
      </p:sp>
      <p:pic>
        <p:nvPicPr>
          <p:cNvPr id="7" name="Picture 6" descr="A couple of people wearing matching hats and matching scarves&#10;&#10;Description automatically generated">
            <a:extLst>
              <a:ext uri="{FF2B5EF4-FFF2-40B4-BE49-F238E27FC236}">
                <a16:creationId xmlns:a16="http://schemas.microsoft.com/office/drawing/2014/main" id="{7D55B2DF-1FB9-7F94-0A9E-43F106BB8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2" b="2"/>
          <a:stretch/>
        </p:blipFill>
        <p:spPr>
          <a:xfrm>
            <a:off x="6019801" y="1572044"/>
            <a:ext cx="6777018" cy="5400256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8456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47264-8456-2164-6EF9-5C6BF8DD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b="1" dirty="0">
                <a:latin typeface="Nunito Sans" panose="00000500000000000000" pitchFamily="2" charset="0"/>
                <a:cs typeface="Calibri Light"/>
              </a:rPr>
              <a:t>What if something goes wrong?</a:t>
            </a:r>
            <a:endParaRPr lang="en-US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0CC5A-046B-8014-ABFE-935D0647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Nunito Sans" panose="00000500000000000000" pitchFamily="2" charset="0"/>
                <a:cs typeface="Calibri"/>
              </a:rPr>
              <a:t>Medical</a:t>
            </a:r>
          </a:p>
          <a:p>
            <a:r>
              <a:rPr lang="en-US" sz="2000" dirty="0">
                <a:latin typeface="Nunito Sans" panose="00000500000000000000" pitchFamily="2" charset="0"/>
                <a:cs typeface="Calibri"/>
              </a:rPr>
              <a:t>Protocols around</a:t>
            </a:r>
          </a:p>
          <a:p>
            <a:pPr lvl="1"/>
            <a:r>
              <a:rPr lang="en-US" sz="1600" dirty="0">
                <a:latin typeface="Nunito Sans" panose="00000500000000000000" pitchFamily="2" charset="0"/>
                <a:cs typeface="Calibri"/>
              </a:rPr>
              <a:t>Contact with home</a:t>
            </a:r>
          </a:p>
          <a:p>
            <a:pPr lvl="1"/>
            <a:r>
              <a:rPr lang="en-US" sz="1600" dirty="0">
                <a:latin typeface="Nunito Sans" panose="00000500000000000000" pitchFamily="2" charset="0"/>
                <a:cs typeface="Calibri"/>
              </a:rPr>
              <a:t>Contact with Jamboree</a:t>
            </a:r>
            <a:endParaRPr lang="en-US" sz="2000" dirty="0">
              <a:latin typeface="Nunito Sans" panose="00000500000000000000" pitchFamily="2" charset="0"/>
              <a:cs typeface="Calibri"/>
            </a:endParaRPr>
          </a:p>
          <a:p>
            <a:r>
              <a:rPr lang="en-US" sz="2000" dirty="0">
                <a:latin typeface="Nunito Sans" panose="00000500000000000000" pitchFamily="2" charset="0"/>
                <a:cs typeface="Calibri"/>
              </a:rPr>
              <a:t>Safety and planning is key</a:t>
            </a:r>
          </a:p>
          <a:p>
            <a:r>
              <a:rPr lang="en-US" sz="2000" dirty="0">
                <a:latin typeface="Nunito Sans" panose="00000500000000000000" pitchFamily="2" charset="0"/>
                <a:cs typeface="Calibri"/>
              </a:rPr>
              <a:t>Weather events factored in for the team to be aware of</a:t>
            </a:r>
          </a:p>
        </p:txBody>
      </p:sp>
      <p:pic>
        <p:nvPicPr>
          <p:cNvPr id="7" name="Picture 6" descr="A police van parked in front of a motorcycle&#10;&#10;Description automatically generated">
            <a:extLst>
              <a:ext uri="{FF2B5EF4-FFF2-40B4-BE49-F238E27FC236}">
                <a16:creationId xmlns:a16="http://schemas.microsoft.com/office/drawing/2014/main" id="{F5C40275-5F0C-BCBE-D576-CEAE59717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9" r="-1" b="1474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 fire truck parked in a parking lot&#10;&#10;Description automatically generated">
            <a:extLst>
              <a:ext uri="{FF2B5EF4-FFF2-40B4-BE49-F238E27FC236}">
                <a16:creationId xmlns:a16="http://schemas.microsoft.com/office/drawing/2014/main" id="{28A55652-534C-DD4B-B3C2-3E9A02510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 b="2499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3313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tents in a field&#10;&#10;Description automatically generated">
            <a:extLst>
              <a:ext uri="{FF2B5EF4-FFF2-40B4-BE49-F238E27FC236}">
                <a16:creationId xmlns:a16="http://schemas.microsoft.com/office/drawing/2014/main" id="{AED92213-9D41-D677-719C-522927240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-1539687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4924E-BD61-BD01-4592-4769FAEE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 b="1">
                <a:latin typeface="Nunito Sans" panose="00000500000000000000" pitchFamily="2" charset="0"/>
              </a:rPr>
              <a:t>Preparing for Jamboree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EF92C-A862-770E-74DB-28A506BF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2257" y="2474542"/>
            <a:ext cx="3822189" cy="3742762"/>
          </a:xfrm>
        </p:spPr>
        <p:txBody>
          <a:bodyPr>
            <a:normAutofit/>
          </a:bodyPr>
          <a:lstStyle/>
          <a:p>
            <a:r>
              <a:rPr lang="en-AU" dirty="0">
                <a:latin typeface="Nunito Sans" panose="00000500000000000000" pitchFamily="2" charset="0"/>
              </a:rPr>
              <a:t>Shakedown Camp</a:t>
            </a:r>
          </a:p>
          <a:p>
            <a:r>
              <a:rPr lang="en-AU" dirty="0">
                <a:latin typeface="Nunito Sans" panose="00000500000000000000" pitchFamily="2" charset="0"/>
              </a:rPr>
              <a:t>Long weekend in October 2024 at Woodhouse</a:t>
            </a:r>
          </a:p>
          <a:p>
            <a:r>
              <a:rPr lang="en-AU" dirty="0">
                <a:latin typeface="Nunito Sans" panose="00000500000000000000" pitchFamily="2" charset="0"/>
              </a:rPr>
              <a:t>For a successful Jamboree experience, attendance is required</a:t>
            </a:r>
          </a:p>
        </p:txBody>
      </p:sp>
    </p:spTree>
    <p:extLst>
      <p:ext uri="{BB962C8B-B14F-4D97-AF65-F5344CB8AC3E}">
        <p14:creationId xmlns:p14="http://schemas.microsoft.com/office/powerpoint/2010/main" val="2616709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F764-65B3-6DC2-C124-19DAB95F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  <a:cs typeface="Calibri Light"/>
              </a:rPr>
              <a:t>What</a:t>
            </a:r>
            <a:r>
              <a:rPr lang="en-AU" b="1" dirty="0">
                <a:latin typeface="Nunito Sans" panose="00000500000000000000" pitchFamily="2" charset="0"/>
              </a:rPr>
              <a:t> gear do I need to take?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40840-4F9C-8EE7-7D1A-DCB70E14F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Nunito Sans" panose="00000500000000000000" pitchFamily="2" charset="0"/>
                <a:cs typeface="Calibri"/>
              </a:rPr>
              <a:t>What's supplied?</a:t>
            </a:r>
          </a:p>
          <a:p>
            <a:pPr lvl="1"/>
            <a:r>
              <a:rPr lang="en-AU" dirty="0">
                <a:latin typeface="Nunito Sans" panose="00000500000000000000" pitchFamily="2" charset="0"/>
                <a:cs typeface="Calibri"/>
              </a:rPr>
              <a:t>1 bag </a:t>
            </a:r>
          </a:p>
          <a:p>
            <a:pPr lvl="1"/>
            <a:r>
              <a:rPr lang="en-AU" dirty="0">
                <a:latin typeface="Nunito Sans" panose="00000500000000000000" pitchFamily="2" charset="0"/>
                <a:cs typeface="Calibri"/>
              </a:rPr>
              <a:t>1 back pack</a:t>
            </a:r>
          </a:p>
          <a:p>
            <a:r>
              <a:rPr lang="en-AU" dirty="0">
                <a:latin typeface="Nunito Sans" panose="00000500000000000000" pitchFamily="2" charset="0"/>
                <a:cs typeface="Calibri"/>
              </a:rPr>
              <a:t>Gear list will be released</a:t>
            </a:r>
          </a:p>
          <a:p>
            <a:r>
              <a:rPr lang="en-AU" dirty="0">
                <a:latin typeface="Nunito Sans" panose="00000500000000000000" pitchFamily="2" charset="0"/>
                <a:cs typeface="Calibri"/>
              </a:rPr>
              <a:t>Don't have something? </a:t>
            </a:r>
          </a:p>
          <a:p>
            <a:pPr lvl="1"/>
            <a:r>
              <a:rPr lang="en-AU" dirty="0">
                <a:latin typeface="Nunito Sans" panose="00000500000000000000" pitchFamily="2" charset="0"/>
                <a:cs typeface="Calibri"/>
              </a:rPr>
              <a:t>Christmas and Birthday presents </a:t>
            </a:r>
          </a:p>
        </p:txBody>
      </p:sp>
      <p:pic>
        <p:nvPicPr>
          <p:cNvPr id="5" name="Picture 4" descr="A cartoon of a child with a backpack and gear list&#10;&#10;Description automatically generated">
            <a:extLst>
              <a:ext uri="{FF2B5EF4-FFF2-40B4-BE49-F238E27FC236}">
                <a16:creationId xmlns:a16="http://schemas.microsoft.com/office/drawing/2014/main" id="{932243DF-DD69-B19D-18BA-D30EDEC21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62" y="1784385"/>
            <a:ext cx="4870861" cy="41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7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F764-65B3-6DC2-C124-19DAB95F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  <a:cs typeface="Calibri Light"/>
              </a:rPr>
              <a:t>What is included?</a:t>
            </a:r>
            <a:endParaRPr lang="en-AU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40840-4F9C-8EE7-7D1A-DCB70E14F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sz="3200" dirty="0">
                <a:latin typeface="Nunito Sans" panose="00000500000000000000" pitchFamily="2" charset="0"/>
                <a:cs typeface="Calibri"/>
              </a:rPr>
              <a:t>Transport</a:t>
            </a:r>
          </a:p>
          <a:p>
            <a:r>
              <a:rPr lang="en-AU" sz="3200" dirty="0">
                <a:latin typeface="Nunito Sans" panose="00000500000000000000" pitchFamily="2" charset="0"/>
                <a:cs typeface="Calibri"/>
              </a:rPr>
              <a:t>Activities</a:t>
            </a:r>
          </a:p>
          <a:p>
            <a:r>
              <a:rPr lang="en-AU" sz="3200" dirty="0">
                <a:latin typeface="Nunito Sans" panose="00000500000000000000" pitchFamily="2" charset="0"/>
                <a:cs typeface="Calibri"/>
              </a:rPr>
              <a:t>Food</a:t>
            </a:r>
          </a:p>
          <a:p>
            <a:r>
              <a:rPr lang="en-AU" sz="3200" dirty="0">
                <a:latin typeface="Nunito Sans" panose="00000500000000000000" pitchFamily="2" charset="0"/>
                <a:cs typeface="Calibri"/>
              </a:rPr>
              <a:t>Jamboree Kit – shirt, scarf, badges</a:t>
            </a:r>
          </a:p>
          <a:p>
            <a:r>
              <a:rPr lang="en-AU" sz="3200" dirty="0">
                <a:latin typeface="Nunito Sans" panose="00000500000000000000" pitchFamily="2" charset="0"/>
                <a:cs typeface="Calibri"/>
              </a:rPr>
              <a:t>Contingent – shirt, badges, backpack, travel bag</a:t>
            </a:r>
          </a:p>
        </p:txBody>
      </p:sp>
    </p:spTree>
    <p:extLst>
      <p:ext uri="{BB962C8B-B14F-4D97-AF65-F5344CB8AC3E}">
        <p14:creationId xmlns:p14="http://schemas.microsoft.com/office/powerpoint/2010/main" val="539193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8B13-F980-530E-3083-9EA91D2D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Jamboree Fee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B64987A-DF1A-3A03-02C2-54B236BF1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035883"/>
              </p:ext>
            </p:extLst>
          </p:nvPr>
        </p:nvGraphicFramePr>
        <p:xfrm>
          <a:off x="3383889" y="2585027"/>
          <a:ext cx="5257800" cy="2265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07472084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28228899"/>
                    </a:ext>
                  </a:extLst>
                </a:gridCol>
              </a:tblGrid>
              <a:tr h="566377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Participant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8798278"/>
                  </a:ext>
                </a:extLst>
              </a:tr>
              <a:tr h="566377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Youth Participant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$2999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447727"/>
                  </a:ext>
                </a:extLst>
              </a:tr>
              <a:tr h="566377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Venturer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$1850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8083252"/>
                  </a:ext>
                </a:extLst>
              </a:tr>
              <a:tr h="566377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Leader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$1850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34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953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logos and text&#10;&#10;Description automatically generated">
            <a:extLst>
              <a:ext uri="{FF2B5EF4-FFF2-40B4-BE49-F238E27FC236}">
                <a16:creationId xmlns:a16="http://schemas.microsoft.com/office/drawing/2014/main" id="{15A29778-1B15-6E24-E0BA-CAB81770C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1" b="1447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154C8F-7DE5-66F1-72F0-3A0DA7A48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b="1">
                <a:solidFill>
                  <a:srgbClr val="FFFFFF"/>
                </a:solidFill>
                <a:latin typeface="Nunito Sans" panose="00000500000000000000" pitchFamily="2" charset="0"/>
              </a:rPr>
              <a:t>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48A34-CBB8-E294-713D-DABA899C7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4614759" cy="4163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AU" sz="4400" dirty="0">
                <a:solidFill>
                  <a:srgbClr val="FFFFFF"/>
                </a:solidFill>
                <a:latin typeface="Nunito Sans" panose="00000500000000000000" pitchFamily="2" charset="0"/>
                <a:cs typeface="Calibri"/>
              </a:rPr>
              <a:t>Start Now!</a:t>
            </a:r>
            <a:endParaRPr lang="en-US" sz="4400" dirty="0">
              <a:solidFill>
                <a:srgbClr val="FFFFFF"/>
              </a:solidFill>
              <a:latin typeface="Nunito Sans" panose="00000500000000000000" pitchFamily="2" charset="0"/>
            </a:endParaRPr>
          </a:p>
          <a:p>
            <a:r>
              <a:rPr lang="en-AU" sz="4400" dirty="0">
                <a:solidFill>
                  <a:srgbClr val="FFFFFF"/>
                </a:solidFill>
                <a:latin typeface="Nunito Sans" panose="00000500000000000000" pitchFamily="2" charset="0"/>
                <a:cs typeface="Calibri"/>
              </a:rPr>
              <a:t>Join together </a:t>
            </a:r>
          </a:p>
          <a:p>
            <a:r>
              <a:rPr lang="en-AU" sz="4400" dirty="0">
                <a:solidFill>
                  <a:srgbClr val="FFFFFF"/>
                </a:solidFill>
                <a:latin typeface="Nunito Sans" panose="00000500000000000000" pitchFamily="2" charset="0"/>
                <a:cs typeface="Calibri"/>
              </a:rPr>
              <a:t>Make a plan </a:t>
            </a:r>
          </a:p>
          <a:p>
            <a:r>
              <a:rPr lang="en-AU" sz="4400" dirty="0">
                <a:solidFill>
                  <a:srgbClr val="FFFFFF"/>
                </a:solidFill>
                <a:latin typeface="Nunito Sans" panose="00000500000000000000" pitchFamily="2" charset="0"/>
                <a:cs typeface="Calibri"/>
              </a:rPr>
              <a:t>Ideas</a:t>
            </a:r>
          </a:p>
        </p:txBody>
      </p:sp>
    </p:spTree>
    <p:extLst>
      <p:ext uri="{BB962C8B-B14F-4D97-AF65-F5344CB8AC3E}">
        <p14:creationId xmlns:p14="http://schemas.microsoft.com/office/powerpoint/2010/main" val="2902761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kids in matching shirts&#10;&#10;Description automatically generated">
            <a:extLst>
              <a:ext uri="{FF2B5EF4-FFF2-40B4-BE49-F238E27FC236}">
                <a16:creationId xmlns:a16="http://schemas.microsoft.com/office/drawing/2014/main" id="{9063EAF3-15D2-D399-3C3D-8181F767A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105"/>
            <a:ext cx="12249150" cy="813563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9EBA6-E632-C720-E164-EC304440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b="1" dirty="0">
                <a:latin typeface="Nunito Sans" panose="00000500000000000000" pitchFamily="2" charset="0"/>
              </a:rPr>
              <a:t>Eligibility</a:t>
            </a:r>
            <a:endParaRPr lang="en-AU" b="1" dirty="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04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17DE-02E8-570B-F876-5196B242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Eligibility – Scout Participants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132571-2428-456D-0026-81F11772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577" y="1815729"/>
            <a:ext cx="619990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Milestone 1</a:t>
            </a:r>
          </a:p>
          <a:p>
            <a:pPr marL="0" indent="0">
              <a:buNone/>
            </a:pPr>
            <a:endParaRPr lang="en-US" sz="2400" dirty="0">
              <a:latin typeface="Nunito Sans" panose="00000500000000000000" pitchFamily="2" charset="0"/>
              <a:cs typeface="Calibri"/>
            </a:endParaRP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Bushcraft Stage 3</a:t>
            </a: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Bushwalking Stage 3</a:t>
            </a: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Camping Stage 3</a:t>
            </a:r>
          </a:p>
          <a:p>
            <a:pPr marL="0" indent="0">
              <a:buNone/>
            </a:pPr>
            <a:endParaRPr lang="en-US" sz="2400" dirty="0">
              <a:latin typeface="Nunito Sans" panose="00000500000000000000" pitchFamily="2" charset="0"/>
              <a:cs typeface="Calibri"/>
            </a:endParaRP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10 nights camping under canvas as a Scout. 3 nights must be consecutive.</a:t>
            </a:r>
          </a:p>
        </p:txBody>
      </p:sp>
      <p:pic>
        <p:nvPicPr>
          <p:cNvPr id="10" name="Picture 9" descr="A purple hexagon with white outline on it&#10;&#10;Description automatically generated">
            <a:extLst>
              <a:ext uri="{FF2B5EF4-FFF2-40B4-BE49-F238E27FC236}">
                <a16:creationId xmlns:a16="http://schemas.microsoft.com/office/drawing/2014/main" id="{4A7B0CC4-49BC-B2D1-6986-CAFBC315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261" y="1562595"/>
            <a:ext cx="1705100" cy="1952504"/>
          </a:xfrm>
          <a:prstGeom prst="rect">
            <a:avLst/>
          </a:prstGeom>
        </p:spPr>
      </p:pic>
      <p:pic>
        <p:nvPicPr>
          <p:cNvPr id="12" name="Picture 11" descr="A blue triangle in a circle&#10;&#10;Description automatically generated">
            <a:extLst>
              <a:ext uri="{FF2B5EF4-FFF2-40B4-BE49-F238E27FC236}">
                <a16:creationId xmlns:a16="http://schemas.microsoft.com/office/drawing/2014/main" id="{885900A8-64F5-D363-3524-CAF70BADA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783" y="3672370"/>
            <a:ext cx="2366160" cy="2353446"/>
          </a:xfrm>
          <a:prstGeom prst="rect">
            <a:avLst/>
          </a:prstGeom>
        </p:spPr>
      </p:pic>
      <p:pic>
        <p:nvPicPr>
          <p:cNvPr id="17" name="Picture 16" descr="A blue line drawing of a fire&#10;&#10;Description automatically generated">
            <a:extLst>
              <a:ext uri="{FF2B5EF4-FFF2-40B4-BE49-F238E27FC236}">
                <a16:creationId xmlns:a16="http://schemas.microsoft.com/office/drawing/2014/main" id="{4E0C0846-75F3-E6D5-7B39-6D545F6C0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435" y="1388348"/>
            <a:ext cx="2291939" cy="2300996"/>
          </a:xfrm>
          <a:prstGeom prst="rect">
            <a:avLst/>
          </a:prstGeom>
        </p:spPr>
      </p:pic>
      <p:pic>
        <p:nvPicPr>
          <p:cNvPr id="18" name="Picture 17" descr="A blue and white compass&#10;&#10;Description automatically generated">
            <a:extLst>
              <a:ext uri="{FF2B5EF4-FFF2-40B4-BE49-F238E27FC236}">
                <a16:creationId xmlns:a16="http://schemas.microsoft.com/office/drawing/2014/main" id="{61BC24C9-0788-44F0-47C9-094BB74F8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913" y="3632785"/>
            <a:ext cx="2442361" cy="23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25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E238-2AD7-4313-EA26-DF2E60FD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  <a:cs typeface="Calibri Light"/>
              </a:rPr>
              <a:t>Eligibility – Scouts Participants</a:t>
            </a:r>
            <a:endParaRPr lang="en-US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06CB9-2A0E-5874-B85E-0D529E96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16" y="163759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Nunito Sans" panose="00000500000000000000" pitchFamily="2" charset="0"/>
                <a:ea typeface="+mn-lt"/>
                <a:cs typeface="+mn-lt"/>
              </a:rPr>
              <a:t>Current Scout section member at the time of application and through until at least 15 January 2025.</a:t>
            </a:r>
          </a:p>
          <a:p>
            <a:r>
              <a:rPr lang="en-US" sz="2400" dirty="0">
                <a:latin typeface="Nunito Sans" panose="00000500000000000000" pitchFamily="2" charset="0"/>
                <a:ea typeface="+mn-lt"/>
                <a:cs typeface="+mn-lt"/>
              </a:rPr>
              <a:t>Not have had their 15th birthday as of 6 January 2025</a:t>
            </a:r>
          </a:p>
          <a:p>
            <a:pPr lvl="1"/>
            <a:r>
              <a:rPr lang="en-US" sz="2000" dirty="0">
                <a:latin typeface="Nunito Sans" panose="00000500000000000000" pitchFamily="2" charset="0"/>
                <a:ea typeface="+mn-lt"/>
                <a:cs typeface="+mn-lt"/>
              </a:rPr>
              <a:t>i.e. Date of Birth after 6 January 2010</a:t>
            </a:r>
          </a:p>
          <a:p>
            <a:r>
              <a:rPr lang="en-US" sz="2400" dirty="0">
                <a:latin typeface="Nunito Sans" panose="00000500000000000000" pitchFamily="2" charset="0"/>
                <a:ea typeface="+mn-lt"/>
                <a:cs typeface="+mn-lt"/>
              </a:rPr>
              <a:t>have consent from their parents/guardians.</a:t>
            </a:r>
          </a:p>
          <a:p>
            <a:r>
              <a:rPr lang="en-US" sz="2400" dirty="0">
                <a:latin typeface="Nunito Sans" panose="00000500000000000000" pitchFamily="2" charset="0"/>
                <a:ea typeface="+mn-lt"/>
                <a:cs typeface="+mn-lt"/>
              </a:rPr>
              <a:t>be considered by their parents/guardians and Unit Council to be of both sufficient maturity and good </a:t>
            </a:r>
            <a:r>
              <a:rPr lang="en-US" sz="2400" dirty="0" err="1">
                <a:latin typeface="Nunito Sans" panose="00000500000000000000" pitchFamily="2" charset="0"/>
                <a:ea typeface="+mn-lt"/>
                <a:cs typeface="+mn-lt"/>
              </a:rPr>
              <a:t>behaviour</a:t>
            </a:r>
            <a:r>
              <a:rPr lang="en-US" sz="2400" dirty="0">
                <a:latin typeface="Nunito Sans" panose="00000500000000000000" pitchFamily="2" charset="0"/>
                <a:ea typeface="+mn-lt"/>
                <a:cs typeface="+mn-lt"/>
              </a:rPr>
              <a:t> to successfully participate in the event.</a:t>
            </a:r>
          </a:p>
          <a:p>
            <a:r>
              <a:rPr lang="en-US" sz="2400" dirty="0">
                <a:latin typeface="Nunito Sans" panose="00000500000000000000" pitchFamily="2" charset="0"/>
                <a:ea typeface="+mn-lt"/>
                <a:cs typeface="+mn-lt"/>
              </a:rPr>
              <a:t>Be approved by their Contingent Leader</a:t>
            </a:r>
            <a:endParaRPr lang="en-US" sz="2400" dirty="0">
              <a:latin typeface="Nunito Sans" panose="000005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02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E30EEB6-1483-4128-8331-806627678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49A7A3-4FC2-547E-E0C5-240B69106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" y="532461"/>
            <a:ext cx="3845953" cy="1744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Nunito Sans" panose="00000500000000000000" pitchFamily="2" charset="0"/>
              </a:rPr>
              <a:t>Maryborough</a:t>
            </a:r>
            <a:br>
              <a:rPr lang="en-US" b="1" kern="1200" dirty="0">
                <a:solidFill>
                  <a:schemeClr val="tx1"/>
                </a:solidFill>
                <a:latin typeface="Nunito Sans" panose="00000500000000000000" pitchFamily="2" charset="0"/>
              </a:rPr>
            </a:br>
            <a:r>
              <a:rPr lang="en-US" b="1" dirty="0">
                <a:latin typeface="Nunito Sans" panose="00000500000000000000" pitchFamily="2" charset="0"/>
              </a:rPr>
              <a:t>Queensland</a:t>
            </a:r>
            <a:endParaRPr lang="en-US" b="1" kern="1200" dirty="0">
              <a:solidFill>
                <a:schemeClr val="tx1"/>
              </a:solidFill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17838-E922-5EFD-3672-E94ADB503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" y="2622430"/>
            <a:ext cx="3845953" cy="34998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Nunito Sans" panose="00000500000000000000" pitchFamily="2" charset="0"/>
              </a:rPr>
              <a:t>Population 15,000</a:t>
            </a:r>
          </a:p>
          <a:p>
            <a:pPr marL="0" indent="0">
              <a:buNone/>
            </a:pPr>
            <a:r>
              <a:rPr lang="en-US" sz="2400" dirty="0">
                <a:latin typeface="Nunito Sans" panose="00000500000000000000" pitchFamily="2" charset="0"/>
              </a:rPr>
              <a:t>3 hours north of Brisbane</a:t>
            </a:r>
          </a:p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Nunito Sans" panose="00000500000000000000" pitchFamily="2" charset="0"/>
              </a:rPr>
              <a:t>Maryborough Showgrounds &amp; Equestrian Park</a:t>
            </a:r>
          </a:p>
        </p:txBody>
      </p:sp>
      <p:pic>
        <p:nvPicPr>
          <p:cNvPr id="4" name="Picture 3" descr="Pt Lookout (Maryborough) | Brown Signs">
            <a:extLst>
              <a:ext uri="{FF2B5EF4-FFF2-40B4-BE49-F238E27FC236}">
                <a16:creationId xmlns:a16="http://schemas.microsoft.com/office/drawing/2014/main" id="{09DC49E6-FC70-ABF4-362F-65485BA8D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4" r="31414" b="1"/>
          <a:stretch/>
        </p:blipFill>
        <p:spPr>
          <a:xfrm>
            <a:off x="4581286" y="4"/>
            <a:ext cx="3424835" cy="3900326"/>
          </a:xfrm>
          <a:prstGeom prst="rect">
            <a:avLst/>
          </a:prstGeom>
        </p:spPr>
      </p:pic>
      <p:pic>
        <p:nvPicPr>
          <p:cNvPr id="7" name="Picture 6" descr="A beach with palm trees and blue water&#10;&#10;Description automatically generated">
            <a:extLst>
              <a:ext uri="{FF2B5EF4-FFF2-40B4-BE49-F238E27FC236}">
                <a16:creationId xmlns:a16="http://schemas.microsoft.com/office/drawing/2014/main" id="{00C748DD-2B5B-2A53-1D6C-4971AB5D7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37"/>
          <a:stretch/>
        </p:blipFill>
        <p:spPr>
          <a:xfrm>
            <a:off x="4590673" y="4079987"/>
            <a:ext cx="3424834" cy="2778011"/>
          </a:xfrm>
          <a:prstGeom prst="rect">
            <a:avLst/>
          </a:prstGeom>
        </p:spPr>
      </p:pic>
      <p:pic>
        <p:nvPicPr>
          <p:cNvPr id="6" name="Picture 5" descr="A statue of a person holding an umbrella&#10;&#10;Description automatically generated">
            <a:extLst>
              <a:ext uri="{FF2B5EF4-FFF2-40B4-BE49-F238E27FC236}">
                <a16:creationId xmlns:a16="http://schemas.microsoft.com/office/drawing/2014/main" id="{EC08ABCB-8F9A-3FD0-8F4C-4E80BD330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05" r="2565"/>
          <a:stretch/>
        </p:blipFill>
        <p:spPr>
          <a:xfrm>
            <a:off x="8178547" y="-2"/>
            <a:ext cx="401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17DE-02E8-570B-F876-5196B242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365125"/>
            <a:ext cx="10164767" cy="1325563"/>
          </a:xfrm>
        </p:spPr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Eligibility – Venturer Participants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132571-2428-456D-0026-81F11772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607911"/>
            <a:ext cx="7072744" cy="4371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212121"/>
                </a:solidFill>
                <a:latin typeface="Nunito Sans" panose="00000500000000000000" pitchFamily="2" charset="0"/>
                <a:ea typeface="+mn-lt"/>
                <a:cs typeface="+mn-lt"/>
              </a:rPr>
              <a:t>Venturer Scout choosing this category will be assigned to a Unit and a Patrol comprising of  Scouts.</a:t>
            </a:r>
          </a:p>
          <a:p>
            <a:r>
              <a:rPr lang="en-US" sz="2400" dirty="0">
                <a:solidFill>
                  <a:srgbClr val="212121"/>
                </a:solidFill>
                <a:latin typeface="Nunito Sans" panose="00000500000000000000" pitchFamily="2" charset="0"/>
                <a:ea typeface="+mn-lt"/>
                <a:cs typeface="+mn-lt"/>
              </a:rPr>
              <a:t>They will engage as a Scout in all activities and responsibilities.</a:t>
            </a:r>
            <a:endParaRPr lang="en-US" sz="2400" dirty="0">
              <a:latin typeface="Nunito Sans" panose="00000500000000000000" pitchFamily="2" charset="0"/>
              <a:cs typeface="Calibri"/>
            </a:endParaRPr>
          </a:p>
          <a:p>
            <a:endParaRPr lang="en-US" sz="700" dirty="0">
              <a:solidFill>
                <a:srgbClr val="212121"/>
              </a:solidFill>
              <a:latin typeface="Nunito Sans" panose="00000500000000000000" pitchFamily="2" charset="0"/>
              <a:cs typeface="Calibri"/>
            </a:endParaRP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Milestone 1</a:t>
            </a:r>
            <a:endParaRPr lang="en-US" sz="1200" dirty="0">
              <a:latin typeface="Nunito Sans" panose="00000500000000000000" pitchFamily="2" charset="0"/>
              <a:cs typeface="Calibri"/>
            </a:endParaRP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Bushcraft Stage 3</a:t>
            </a: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Bushwalking Stage 3</a:t>
            </a:r>
          </a:p>
          <a:p>
            <a:r>
              <a:rPr lang="en-US" sz="2400" dirty="0">
                <a:latin typeface="Nunito Sans" panose="00000500000000000000" pitchFamily="2" charset="0"/>
                <a:cs typeface="Calibri"/>
              </a:rPr>
              <a:t>Camping Stage 3</a:t>
            </a:r>
          </a:p>
          <a:p>
            <a:pPr marL="0" indent="0">
              <a:buNone/>
            </a:pPr>
            <a:endParaRPr lang="en-US" sz="1600" dirty="0">
              <a:latin typeface="Nunito Sans" panose="00000500000000000000" pitchFamily="2" charset="0"/>
              <a:cs typeface="Calibri"/>
            </a:endParaRPr>
          </a:p>
          <a:p>
            <a:endParaRPr lang="en-US" dirty="0">
              <a:latin typeface="Nunito Sans" panose="00000500000000000000" pitchFamily="2" charset="0"/>
              <a:cs typeface="Calibri"/>
            </a:endParaRPr>
          </a:p>
        </p:txBody>
      </p:sp>
      <p:pic>
        <p:nvPicPr>
          <p:cNvPr id="12" name="Picture 11" descr="A blue triangle in a circle&#10;&#10;Description automatically generated">
            <a:extLst>
              <a:ext uri="{FF2B5EF4-FFF2-40B4-BE49-F238E27FC236}">
                <a16:creationId xmlns:a16="http://schemas.microsoft.com/office/drawing/2014/main" id="{885900A8-64F5-D363-3524-CAF70BADA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39" y="3791123"/>
            <a:ext cx="2366160" cy="2353446"/>
          </a:xfrm>
          <a:prstGeom prst="rect">
            <a:avLst/>
          </a:prstGeom>
        </p:spPr>
      </p:pic>
      <p:pic>
        <p:nvPicPr>
          <p:cNvPr id="17" name="Picture 16" descr="A blue line drawing of a fire&#10;&#10;Description automatically generated">
            <a:extLst>
              <a:ext uri="{FF2B5EF4-FFF2-40B4-BE49-F238E27FC236}">
                <a16:creationId xmlns:a16="http://schemas.microsoft.com/office/drawing/2014/main" id="{4E0C0846-75F3-E6D5-7B39-6D545F6C0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006" y="1724816"/>
            <a:ext cx="2291939" cy="2300996"/>
          </a:xfrm>
          <a:prstGeom prst="rect">
            <a:avLst/>
          </a:prstGeom>
        </p:spPr>
      </p:pic>
      <p:pic>
        <p:nvPicPr>
          <p:cNvPr id="18" name="Picture 17" descr="A blue and white compass&#10;&#10;Description automatically generated">
            <a:extLst>
              <a:ext uri="{FF2B5EF4-FFF2-40B4-BE49-F238E27FC236}">
                <a16:creationId xmlns:a16="http://schemas.microsoft.com/office/drawing/2014/main" id="{61BC24C9-0788-44F0-47C9-094BB74F8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004" y="3751538"/>
            <a:ext cx="2442361" cy="23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3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E238-2AD7-4313-EA26-DF2E60FD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  <a:cs typeface="Calibri Light"/>
              </a:rPr>
              <a:t>Eligibility – Venturer Participants</a:t>
            </a:r>
            <a:endParaRPr lang="en-US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06CB9-2A0E-5874-B85E-0D529E96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16" y="176624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Nunito Sans" panose="00000500000000000000" pitchFamily="2" charset="0"/>
              </a:rPr>
              <a:t>Current registered Youth Member at the time of application and through until at least 15 January 2025.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Nunito Sans" panose="00000500000000000000" pitchFamily="2" charset="0"/>
              </a:rPr>
              <a:t>Must not have had their 17th birthday as of 6 January 2025 </a:t>
            </a:r>
          </a:p>
          <a:p>
            <a:pPr lvl="1" fontAlgn="base"/>
            <a:r>
              <a:rPr lang="en-GB" sz="2000" b="0" i="0" dirty="0" err="1">
                <a:effectLst/>
                <a:latin typeface="Nunito Sans" panose="00000500000000000000" pitchFamily="2" charset="0"/>
              </a:rPr>
              <a:t>ie</a:t>
            </a:r>
            <a:r>
              <a:rPr lang="en-GB" sz="2000" b="0" i="0" dirty="0">
                <a:effectLst/>
                <a:latin typeface="Nunito Sans" panose="00000500000000000000" pitchFamily="2" charset="0"/>
              </a:rPr>
              <a:t>. Date of Birth after 6 January 2008.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Nunito Sans" panose="00000500000000000000" pitchFamily="2" charset="0"/>
              </a:rPr>
              <a:t>Have approval of their Unit Council and Group Leader</a:t>
            </a:r>
          </a:p>
        </p:txBody>
      </p:sp>
    </p:spTree>
    <p:extLst>
      <p:ext uri="{BB962C8B-B14F-4D97-AF65-F5344CB8AC3E}">
        <p14:creationId xmlns:p14="http://schemas.microsoft.com/office/powerpoint/2010/main" val="3638095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E238-2AD7-4313-EA26-DF2E60FD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  <a:cs typeface="Calibri Light"/>
              </a:rPr>
              <a:t>Eligibility – Venturer Service helpers</a:t>
            </a:r>
            <a:endParaRPr lang="en-US" b="1" dirty="0">
              <a:latin typeface="Nunito Sa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06CB9-2A0E-5874-B85E-0D529E96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16" y="176624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Have a desire to provide service to Scouts.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Have had their 16</a:t>
            </a:r>
            <a:r>
              <a:rPr lang="en-GB" sz="1800" b="0" i="0" baseline="30000" dirty="0">
                <a:effectLst/>
                <a:latin typeface="Nunito Sans" panose="00000500000000000000" pitchFamily="2" charset="0"/>
              </a:rPr>
              <a:t>th</a:t>
            </a:r>
            <a:r>
              <a:rPr lang="en-GB" sz="1800" b="0" i="0" dirty="0">
                <a:effectLst/>
                <a:latin typeface="Nunito Sans" panose="00000500000000000000" pitchFamily="2" charset="0"/>
              </a:rPr>
              <a:t> birthday as of 6th January 2025 i.e. date of birth before 06 January 2008.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Registered Youth Member at the time of application and through until at least 15 January 2025.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Must have met the requirements, before 1st December 2024: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Milestone 1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Outdoor Adventure Skills Stage 3 in Bushcraft, Bushwalking, and Camping.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Be recommended by the Unit Council and Venturer Scout Leader as being of excellent character, a good role model to Scouts and has the skills and abilities to undertake the activity (or other tasks) nominated on the application form.</a:t>
            </a:r>
          </a:p>
          <a:p>
            <a:pPr fontAlgn="base"/>
            <a:r>
              <a:rPr lang="en-GB" sz="1800" b="0" i="0" dirty="0">
                <a:effectLst/>
                <a:latin typeface="Nunito Sans" panose="00000500000000000000" pitchFamily="2" charset="0"/>
              </a:rPr>
              <a:t>Must have consent from their parents/guardians.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Nunito Sans" panose="00000500000000000000" pitchFamily="2" charset="0"/>
              </a:rPr>
              <a:t>Be approved by their Contingent Leader</a:t>
            </a:r>
          </a:p>
        </p:txBody>
      </p:sp>
    </p:spTree>
    <p:extLst>
      <p:ext uri="{BB962C8B-B14F-4D97-AF65-F5344CB8AC3E}">
        <p14:creationId xmlns:p14="http://schemas.microsoft.com/office/powerpoint/2010/main" val="1100748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D6E1-B9D9-35D9-D58D-845772A8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Eligibility – Adult Support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A5EB-0EEE-ABD8-D5C2-8CEEAE2BB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latin typeface="Nunito Sans" panose="00000500000000000000" pitchFamily="2" charset="0"/>
              </a:rPr>
              <a:t>Current registered member of Scouts Australia</a:t>
            </a:r>
          </a:p>
          <a:p>
            <a:r>
              <a:rPr lang="en-AU" dirty="0">
                <a:latin typeface="Nunito Sans" panose="00000500000000000000" pitchFamily="2" charset="0"/>
              </a:rPr>
              <a:t>Appropriate clearances and training completed</a:t>
            </a:r>
          </a:p>
          <a:p>
            <a:r>
              <a:rPr lang="en-AU" dirty="0">
                <a:latin typeface="Nunito Sans" panose="00000500000000000000" pitchFamily="2" charset="0"/>
              </a:rPr>
              <a:t>Recommended by Team Leader i.e. Group Leader</a:t>
            </a:r>
          </a:p>
          <a:p>
            <a:r>
              <a:rPr lang="en-AU" dirty="0">
                <a:latin typeface="Nunito Sans" panose="00000500000000000000" pitchFamily="2" charset="0"/>
              </a:rPr>
              <a:t>Approved by Contingent Leader</a:t>
            </a:r>
          </a:p>
          <a:p>
            <a:r>
              <a:rPr lang="en-AU" dirty="0">
                <a:latin typeface="Nunito Sans" panose="00000500000000000000" pitchFamily="2" charset="0"/>
              </a:rPr>
              <a:t>Access full details on our website - </a:t>
            </a:r>
            <a:r>
              <a:rPr lang="en-AU" dirty="0">
                <a:latin typeface="Nunito Sans" panose="00000500000000000000" pitchFamily="2" charset="0"/>
                <a:hlinkClick r:id="rId2"/>
              </a:rPr>
              <a:t>http://jamboree.sa.scouts.com.au/who-can-attend/</a:t>
            </a:r>
            <a:r>
              <a:rPr lang="en-AU" dirty="0">
                <a:latin typeface="Nunito Sans" panose="00000500000000000000" pitchFamily="2" charset="0"/>
              </a:rPr>
              <a:t> </a:t>
            </a:r>
          </a:p>
          <a:p>
            <a:endParaRPr lang="en-AU" dirty="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313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65F6-1F11-7116-0A26-49FF9292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BFE62-9F46-246A-2BF1-6D4235285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latin typeface="Nunito Sans" panose="00000500000000000000" pitchFamily="2" charset="0"/>
              </a:rPr>
              <a:t>Are now open</a:t>
            </a:r>
          </a:p>
          <a:p>
            <a:r>
              <a:rPr lang="en-AU" dirty="0">
                <a:latin typeface="Nunito Sans" panose="00000500000000000000" pitchFamily="2" charset="0"/>
              </a:rPr>
              <a:t>Online application process involves completing</a:t>
            </a:r>
          </a:p>
          <a:p>
            <a:pPr lvl="1"/>
            <a:r>
              <a:rPr lang="en-AU" dirty="0">
                <a:latin typeface="Nunito Sans" panose="00000500000000000000" pitchFamily="2" charset="0"/>
              </a:rPr>
              <a:t>Medical conditions</a:t>
            </a:r>
          </a:p>
          <a:p>
            <a:pPr lvl="1"/>
            <a:r>
              <a:rPr lang="en-AU" dirty="0">
                <a:latin typeface="Nunito Sans" panose="00000500000000000000" pitchFamily="2" charset="0"/>
              </a:rPr>
              <a:t>Special diets</a:t>
            </a:r>
          </a:p>
          <a:p>
            <a:pPr lvl="1"/>
            <a:r>
              <a:rPr lang="en-AU" dirty="0">
                <a:latin typeface="Nunito Sans" panose="00000500000000000000" pitchFamily="2" charset="0"/>
              </a:rPr>
              <a:t>Emergency contacts at time of Jamboree</a:t>
            </a:r>
          </a:p>
          <a:p>
            <a:pPr lvl="1"/>
            <a:r>
              <a:rPr lang="en-AU" dirty="0">
                <a:latin typeface="Nunito Sans" panose="00000500000000000000" pitchFamily="2" charset="0"/>
              </a:rPr>
              <a:t>ID Photo</a:t>
            </a:r>
          </a:p>
          <a:p>
            <a:pPr lvl="1"/>
            <a:r>
              <a:rPr lang="en-AU" dirty="0">
                <a:latin typeface="Nunito Sans" panose="00000500000000000000" pitchFamily="2" charset="0"/>
              </a:rPr>
              <a:t>Transport (independent travel etc)</a:t>
            </a:r>
          </a:p>
        </p:txBody>
      </p:sp>
    </p:spTree>
    <p:extLst>
      <p:ext uri="{BB962C8B-B14F-4D97-AF65-F5344CB8AC3E}">
        <p14:creationId xmlns:p14="http://schemas.microsoft.com/office/powerpoint/2010/main" val="28719027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AA0A-57D7-B1B2-7A50-20C37AC93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Expressions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163BD-7606-0ECE-C178-59271ADCF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23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Nunito Sans" panose="00000500000000000000" pitchFamily="2" charset="0"/>
                <a:cs typeface="Calibri"/>
                <a:hlinkClick r:id="rId2"/>
              </a:rPr>
              <a:t>www.aj2025.com.au</a:t>
            </a:r>
            <a:endParaRPr lang="en-AU" dirty="0">
              <a:latin typeface="Nunito Sans" panose="00000500000000000000" pitchFamily="2" charset="0"/>
              <a:cs typeface="Calibri"/>
            </a:endParaRPr>
          </a:p>
          <a:p>
            <a:r>
              <a:rPr lang="en-AU" dirty="0">
                <a:latin typeface="Nunito Sans" panose="00000500000000000000" pitchFamily="2" charset="0"/>
                <a:cs typeface="Calibri"/>
              </a:rPr>
              <a:t>No obligation, no cost</a:t>
            </a:r>
          </a:p>
          <a:p>
            <a:r>
              <a:rPr lang="en-AU" dirty="0">
                <a:latin typeface="Nunito Sans" panose="00000500000000000000" pitchFamily="2" charset="0"/>
                <a:cs typeface="Calibri"/>
              </a:rPr>
              <a:t>Keep up to date on all </a:t>
            </a:r>
            <a:br>
              <a:rPr lang="en-AU" dirty="0">
                <a:latin typeface="Nunito Sans" panose="00000500000000000000" pitchFamily="2" charset="0"/>
                <a:cs typeface="Calibri"/>
              </a:rPr>
            </a:br>
            <a:r>
              <a:rPr lang="en-AU" dirty="0">
                <a:latin typeface="Nunito Sans" panose="00000500000000000000" pitchFamily="2" charset="0"/>
                <a:cs typeface="Calibri"/>
              </a:rPr>
              <a:t>information</a:t>
            </a:r>
          </a:p>
          <a:p>
            <a:r>
              <a:rPr lang="en-AU" dirty="0">
                <a:latin typeface="Nunito Sans" panose="00000500000000000000" pitchFamily="2" charset="0"/>
                <a:cs typeface="Calibri"/>
              </a:rPr>
              <a:t>Helps your Contingent plan</a:t>
            </a:r>
          </a:p>
        </p:txBody>
      </p:sp>
      <p:pic>
        <p:nvPicPr>
          <p:cNvPr id="4" name="Picture 3" descr="A person in mud in a muddy puddle&#10;&#10;Description automatically generated">
            <a:extLst>
              <a:ext uri="{FF2B5EF4-FFF2-40B4-BE49-F238E27FC236}">
                <a16:creationId xmlns:a16="http://schemas.microsoft.com/office/drawing/2014/main" id="{75EF3B2D-5836-3397-FA7C-DE4798B2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596" y="1695321"/>
            <a:ext cx="4851069" cy="406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85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066F-E38B-8780-616A-C79E46D0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Keep in touch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12C3-F22B-22FF-DC95-D618AA6EF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latin typeface="Nunito Sans" panose="00000500000000000000" pitchFamily="2" charset="0"/>
              </a:rPr>
              <a:t>Contingent website – </a:t>
            </a:r>
            <a:r>
              <a:rPr lang="en-AU" dirty="0">
                <a:latin typeface="Nunito Sans" panose="00000500000000000000" pitchFamily="2" charset="0"/>
                <a:hlinkClick r:id="rId2"/>
              </a:rPr>
              <a:t>www.jamboree.sa.scouts.com.au</a:t>
            </a:r>
            <a:endParaRPr lang="en-AU" dirty="0">
              <a:latin typeface="Nunito Sans" panose="00000500000000000000" pitchFamily="2" charset="0"/>
            </a:endParaRPr>
          </a:p>
          <a:p>
            <a:r>
              <a:rPr lang="en-AU" dirty="0">
                <a:latin typeface="Nunito Sans" panose="00000500000000000000" pitchFamily="2" charset="0"/>
              </a:rPr>
              <a:t>Social media – Facebook and Instagram</a:t>
            </a:r>
          </a:p>
          <a:p>
            <a:pPr lvl="1"/>
            <a:r>
              <a:rPr lang="en-AU" dirty="0">
                <a:latin typeface="Nunito Sans" panose="00000500000000000000" pitchFamily="2" charset="0"/>
                <a:hlinkClick r:id="rId3"/>
              </a:rPr>
              <a:t>https://www.facebook.com/aj2025sa</a:t>
            </a:r>
            <a:r>
              <a:rPr lang="en-AU" dirty="0">
                <a:latin typeface="Nunito Sans" panose="00000500000000000000" pitchFamily="2" charset="0"/>
              </a:rPr>
              <a:t>	</a:t>
            </a:r>
          </a:p>
          <a:p>
            <a:pPr lvl="1"/>
            <a:r>
              <a:rPr lang="en-AU" dirty="0">
                <a:latin typeface="Nunito Sans" panose="00000500000000000000" pitchFamily="2" charset="0"/>
                <a:hlinkClick r:id="rId4"/>
              </a:rPr>
              <a:t>https://www.instagram.com/sajamboreecontingent/</a:t>
            </a:r>
            <a:r>
              <a:rPr lang="en-AU" dirty="0">
                <a:latin typeface="Nunito Sans" panose="00000500000000000000" pitchFamily="2" charset="0"/>
              </a:rPr>
              <a:t> </a:t>
            </a:r>
          </a:p>
          <a:p>
            <a:r>
              <a:rPr lang="en-AU" dirty="0">
                <a:latin typeface="Nunito Sans" panose="00000500000000000000" pitchFamily="2" charset="0"/>
              </a:rPr>
              <a:t>Complete your expression of interest to get updates</a:t>
            </a:r>
          </a:p>
          <a:p>
            <a:endParaRPr lang="en-AU" dirty="0">
              <a:latin typeface="Nunito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16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40029-09D1-A505-5D5E-591CE87A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AU" sz="5400" b="1">
                <a:latin typeface="Nunito Sans" panose="00000500000000000000" pitchFamily="2" charset="0"/>
              </a:rPr>
              <a:t>Questions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FD183-16D2-5367-AB73-F9E8CA86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AU" sz="2200">
                <a:latin typeface="Nunito Sans" panose="00000500000000000000" pitchFamily="2" charset="0"/>
              </a:rPr>
              <a:t>Thank you for attending</a:t>
            </a:r>
          </a:p>
          <a:p>
            <a:r>
              <a:rPr lang="en-AU" sz="2200">
                <a:latin typeface="Nunito Sans" panose="00000500000000000000" pitchFamily="2" charset="0"/>
              </a:rPr>
              <a:t>Don’t forget your expression of interest!</a:t>
            </a:r>
          </a:p>
        </p:txBody>
      </p:sp>
      <p:pic>
        <p:nvPicPr>
          <p:cNvPr id="5" name="Picture 4" descr="A group of kids in matching shirts&#10;&#10;Description automatically generated">
            <a:extLst>
              <a:ext uri="{FF2B5EF4-FFF2-40B4-BE49-F238E27FC236}">
                <a16:creationId xmlns:a16="http://schemas.microsoft.com/office/drawing/2014/main" id="{B5BEB40D-EF2B-6870-ECF5-5F56C4879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1643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5805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47B8-07D8-F1CD-586F-774A5289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0ECA-0BD2-9B1A-17E9-8F9057BC9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0FA993-12A8-A856-C97F-6E0D6908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43452"/>
            <a:ext cx="8124825" cy="523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61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959FD-2AAF-7B33-1B77-844BFCE0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D1B97-51E6-B386-2E4F-86767D820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8EB3F5D3-3B83-DD19-5263-509633A1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86" y="0"/>
            <a:ext cx="10040587" cy="69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A844-6394-208A-7FE2-871D6842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The Program is designed to be</a:t>
            </a:r>
          </a:p>
        </p:txBody>
      </p:sp>
      <p:pic>
        <p:nvPicPr>
          <p:cNvPr id="5" name="Content Placeholder 4" descr="A diagram of a diagram&#10;&#10;Description automatically generated">
            <a:extLst>
              <a:ext uri="{FF2B5EF4-FFF2-40B4-BE49-F238E27FC236}">
                <a16:creationId xmlns:a16="http://schemas.microsoft.com/office/drawing/2014/main" id="{3FACD744-57F1-EEAC-28BD-54CF69C50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64" y="1811135"/>
            <a:ext cx="9260964" cy="3652017"/>
          </a:xfrm>
        </p:spPr>
      </p:pic>
    </p:spTree>
    <p:extLst>
      <p:ext uri="{BB962C8B-B14F-4D97-AF65-F5344CB8AC3E}">
        <p14:creationId xmlns:p14="http://schemas.microsoft.com/office/powerpoint/2010/main" val="403036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903E3-98BE-E204-F826-DD5930C32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Nunito Sans" panose="00000500000000000000" pitchFamily="2" charset="0"/>
              </a:rPr>
              <a:t>Daily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12EB1-860B-DDD3-40C9-A0D05C46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latin typeface="Nunito Sans" panose="00000500000000000000" pitchFamily="2" charset="0"/>
              </a:rPr>
              <a:t>7 Day program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1 Day with everyone onsite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Tier 3 activities for set up and pack down days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8 onsite zones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3 offsite zones</a:t>
            </a:r>
          </a:p>
          <a:p>
            <a:r>
              <a:rPr lang="en-AU" sz="3200" dirty="0">
                <a:latin typeface="Nunito Sans" panose="00000500000000000000" pitchFamily="2" charset="0"/>
              </a:rPr>
              <a:t>Entertainment precinct</a:t>
            </a:r>
          </a:p>
        </p:txBody>
      </p:sp>
    </p:spTree>
    <p:extLst>
      <p:ext uri="{BB962C8B-B14F-4D97-AF65-F5344CB8AC3E}">
        <p14:creationId xmlns:p14="http://schemas.microsoft.com/office/powerpoint/2010/main" val="661755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d2294d-5c0b-44e2-8b5c-fdbbe4fe705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83D9AEA1D6E4EABDD63CBE5B63E33" ma:contentTypeVersion="12" ma:contentTypeDescription="Create a new document." ma:contentTypeScope="" ma:versionID="b8853e98fdfe4768e36a2174120425cd">
  <xsd:schema xmlns:xsd="http://www.w3.org/2001/XMLSchema" xmlns:xs="http://www.w3.org/2001/XMLSchema" xmlns:p="http://schemas.microsoft.com/office/2006/metadata/properties" xmlns:ns2="54d2294d-5c0b-44e2-8b5c-fdbbe4fe7055" xmlns:ns3="240e9987-ad0f-4514-b461-9a8173079439" targetNamespace="http://schemas.microsoft.com/office/2006/metadata/properties" ma:root="true" ma:fieldsID="27ca57c71e362f564404e69817f02502" ns2:_="" ns3:_="">
    <xsd:import namespace="54d2294d-5c0b-44e2-8b5c-fdbbe4fe7055"/>
    <xsd:import namespace="240e9987-ad0f-4514-b461-9a817307943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2294d-5c0b-44e2-8b5c-fdbbe4fe705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11d0727-8c1b-4bf8-a410-c0e0be767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e9987-ad0f-4514-b461-9a817307943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73BA97-DB13-4D65-B71A-B4AAAD69F5BF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240e9987-ad0f-4514-b461-9a8173079439"/>
    <ds:schemaRef ds:uri="54d2294d-5c0b-44e2-8b5c-fdbbe4fe7055"/>
    <ds:schemaRef ds:uri="http://schemas.openxmlformats.org/package/2006/metadata/core-properties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7AD65BE-4553-4B90-8DFF-BA27025012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6C63D5-37B4-43C4-B435-855FA47C9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d2294d-5c0b-44e2-8b5c-fdbbe4fe7055"/>
    <ds:schemaRef ds:uri="240e9987-ad0f-4514-b461-9a81730794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1210</Words>
  <Application>Microsoft Office PowerPoint</Application>
  <PresentationFormat>Widescreen</PresentationFormat>
  <Paragraphs>271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Nunito Sans</vt:lpstr>
      <vt:lpstr>Office Theme</vt:lpstr>
      <vt:lpstr>PowerPoint Presentation</vt:lpstr>
      <vt:lpstr>What do you know about AJ2025?</vt:lpstr>
      <vt:lpstr>What’s covered in this session?</vt:lpstr>
      <vt:lpstr>Where is AJ2025?</vt:lpstr>
      <vt:lpstr>Maryborough Queensland</vt:lpstr>
      <vt:lpstr>PowerPoint Presentation</vt:lpstr>
      <vt:lpstr>PowerPoint Presentation</vt:lpstr>
      <vt:lpstr>The Program is designed to be</vt:lpstr>
      <vt:lpstr>Daily Program</vt:lpstr>
      <vt:lpstr>Onsite: Your Action</vt:lpstr>
      <vt:lpstr>Onsite: Your Adventure</vt:lpstr>
      <vt:lpstr>Onsite: Your Challenge</vt:lpstr>
      <vt:lpstr>Onsite: Your Choice (tier 3)</vt:lpstr>
      <vt:lpstr>Your Craft (tier 3)</vt:lpstr>
      <vt:lpstr>Your Performance</vt:lpstr>
      <vt:lpstr>Your Tech</vt:lpstr>
      <vt:lpstr>Your Trade</vt:lpstr>
      <vt:lpstr>Night Activities</vt:lpstr>
      <vt:lpstr>Mini Arena</vt:lpstr>
      <vt:lpstr>Your Pursuit </vt:lpstr>
      <vt:lpstr>Offsite: Your Seaside – Water based</vt:lpstr>
      <vt:lpstr>Offsite: Australia Zoo</vt:lpstr>
      <vt:lpstr>Offsite: Your Sights – Maryborough Tour</vt:lpstr>
      <vt:lpstr>Your Getaway – Leader Tours</vt:lpstr>
      <vt:lpstr>The Program</vt:lpstr>
      <vt:lpstr>The Scout Method</vt:lpstr>
      <vt:lpstr>Milestones</vt:lpstr>
      <vt:lpstr>Outdoor Adventure Skills</vt:lpstr>
      <vt:lpstr>Special Interest Areas</vt:lpstr>
      <vt:lpstr>When is AJ2025?</vt:lpstr>
      <vt:lpstr>How do we get there?</vt:lpstr>
      <vt:lpstr>My Jamboree Unit</vt:lpstr>
      <vt:lpstr>PowerPoint Presentation</vt:lpstr>
      <vt:lpstr>Youth Leadership Roles</vt:lpstr>
      <vt:lpstr>What do we eat?</vt:lpstr>
      <vt:lpstr>Jamboree Meals</vt:lpstr>
      <vt:lpstr>PowerPoint Presentation</vt:lpstr>
      <vt:lpstr>PowerPoint Presentation</vt:lpstr>
      <vt:lpstr>PowerPoint Presentation</vt:lpstr>
      <vt:lpstr>How are we supported?</vt:lpstr>
      <vt:lpstr>What if something goes wrong?</vt:lpstr>
      <vt:lpstr>Preparing for Jamboree</vt:lpstr>
      <vt:lpstr>What gear do I need to take?</vt:lpstr>
      <vt:lpstr>What is included?</vt:lpstr>
      <vt:lpstr>Jamboree Fee</vt:lpstr>
      <vt:lpstr>Fundraising</vt:lpstr>
      <vt:lpstr>Eligibility</vt:lpstr>
      <vt:lpstr>Eligibility – Scout Participants</vt:lpstr>
      <vt:lpstr>Eligibility – Scouts Participants</vt:lpstr>
      <vt:lpstr>Eligibility – Venturer Participants</vt:lpstr>
      <vt:lpstr>Eligibility – Venturer Participants</vt:lpstr>
      <vt:lpstr>Eligibility – Venturer Service helpers</vt:lpstr>
      <vt:lpstr>Eligibility – Adult Support Roles</vt:lpstr>
      <vt:lpstr>Applications</vt:lpstr>
      <vt:lpstr>Expressions of Interest</vt:lpstr>
      <vt:lpstr>Keep in touch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D. Sodziak</dc:creator>
  <cp:lastModifiedBy>Chris Wise</cp:lastModifiedBy>
  <cp:revision>603</cp:revision>
  <dcterms:created xsi:type="dcterms:W3CDTF">2022-12-14T03:35:51Z</dcterms:created>
  <dcterms:modified xsi:type="dcterms:W3CDTF">2023-11-25T22:39:08Z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0x010100B4983D9AEA1D6E4EABDD63CBE5B63E33</vt:lpwstr>
  </property>
  <property fmtid="{D5CDD505-2E9C-101B-9397-08002B2CF9AE}" pid="3" name="MediaServiceImageTags">
    <vt:lpwstr/>
  </property>
</Properties>
</file>